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2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3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28" r:id="rId3"/>
    <p:sldId id="329" r:id="rId4"/>
    <p:sldId id="330" r:id="rId5"/>
    <p:sldId id="322" r:id="rId6"/>
    <p:sldId id="318" r:id="rId7"/>
    <p:sldId id="331" r:id="rId8"/>
    <p:sldId id="325" r:id="rId9"/>
    <p:sldId id="326" r:id="rId10"/>
    <p:sldId id="327" r:id="rId11"/>
    <p:sldId id="320" r:id="rId12"/>
    <p:sldId id="307" r:id="rId13"/>
    <p:sldId id="308" r:id="rId14"/>
    <p:sldId id="315" r:id="rId15"/>
    <p:sldId id="312" r:id="rId16"/>
    <p:sldId id="309" r:id="rId17"/>
    <p:sldId id="293" r:id="rId18"/>
    <p:sldId id="310" r:id="rId19"/>
    <p:sldId id="302" r:id="rId20"/>
    <p:sldId id="295" r:id="rId21"/>
    <p:sldId id="311" r:id="rId22"/>
    <p:sldId id="316" r:id="rId23"/>
    <p:sldId id="314" r:id="rId24"/>
    <p:sldId id="33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67" autoAdjust="0"/>
    <p:restoredTop sz="94660"/>
  </p:normalViewPr>
  <p:slideViewPr>
    <p:cSldViewPr>
      <p:cViewPr>
        <p:scale>
          <a:sx n="59" d="100"/>
          <a:sy n="59" d="100"/>
        </p:scale>
        <p:origin x="-121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/>
      <dgm:spPr/>
      <dgm:t>
        <a:bodyPr/>
        <a:lstStyle/>
        <a:p>
          <a:r>
            <a:rPr lang="en-US" dirty="0" smtClean="0"/>
            <a:t>Department of Health</a:t>
          </a:r>
          <a:endParaRPr lang="en-US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/>
      <dgm:t>
        <a:bodyPr/>
        <a:lstStyle/>
        <a:p>
          <a:endParaRPr lang="en-US"/>
        </a:p>
      </dgm:t>
    </dgm:pt>
    <dgm:pt modelId="{B4374FD9-7A8B-45C6-A236-52BEF8BDE5C4}">
      <dgm:prSet/>
      <dgm:spPr/>
      <dgm:t>
        <a:bodyPr/>
        <a:lstStyle/>
        <a:p>
          <a:r>
            <a:rPr lang="en-US" dirty="0" smtClean="0"/>
            <a:t>State Part C</a:t>
          </a:r>
          <a:endParaRPr lang="en-US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/>
      <dgm:t>
        <a:bodyPr/>
        <a:lstStyle/>
        <a:p>
          <a:endParaRPr lang="en-US"/>
        </a:p>
      </dgm:t>
    </dgm:pt>
    <dgm:pt modelId="{FA984BD8-34A5-436F-A869-6B1179BED7BC}">
      <dgm:prSet/>
      <dgm:spPr/>
      <dgm:t>
        <a:bodyPr/>
        <a:lstStyle/>
        <a:p>
          <a:r>
            <a:rPr lang="en-US" dirty="0" smtClean="0"/>
            <a:t>School(s )for the Deaf/Outreach </a:t>
          </a:r>
          <a:endParaRPr lang="en-US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/>
      <dgm:t>
        <a:bodyPr/>
        <a:lstStyle/>
        <a:p>
          <a:endParaRPr lang="en-US"/>
        </a:p>
      </dgm:t>
    </dgm:pt>
    <dgm:pt modelId="{1ABAD15C-94B2-4698-B699-D4E36874C43A}">
      <dgm:prSet/>
      <dgm:spPr/>
      <dgm:t>
        <a:bodyPr/>
        <a:lstStyle/>
        <a:p>
          <a:r>
            <a:rPr lang="en-US" dirty="0" smtClean="0"/>
            <a:t>Local Part C programs</a:t>
          </a:r>
          <a:endParaRPr lang="en-US" dirty="0"/>
        </a:p>
      </dgm:t>
    </dgm:pt>
    <dgm:pt modelId="{F94BFBFB-DD17-4106-800A-DA8DE14BD332}" type="parTrans" cxnId="{3F2961B3-1A22-4C1F-B918-AD74D5D67143}">
      <dgm:prSet/>
      <dgm:spPr/>
      <dgm:t>
        <a:bodyPr/>
        <a:lstStyle/>
        <a:p>
          <a:endParaRPr lang="en-US"/>
        </a:p>
      </dgm:t>
    </dgm:pt>
    <dgm:pt modelId="{A1DADC16-67AC-4B74-9435-4F28827802DA}" type="sibTrans" cxnId="{3F2961B3-1A22-4C1F-B918-AD74D5D67143}">
      <dgm:prSet/>
      <dgm:spPr/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7318DA7-9F52-461F-AEFE-2C9BDEF280A0}" type="pres">
      <dgm:prSet presAssocID="{1ABAD15C-94B2-4698-B699-D4E36874C4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49521-F8F7-4E77-BF56-40FDF260BB1C}" type="pres">
      <dgm:prSet presAssocID="{A1DADC16-67AC-4B74-9435-4F28827802D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E74F34-1C89-4040-82E8-60C35B32C56F}" type="pres">
      <dgm:prSet presAssocID="{A1DADC16-67AC-4B74-9435-4F28827802D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9D2277C-534E-4DA6-951D-986A2D4FBFA4}" type="presOf" srcId="{A1DADC16-67AC-4B74-9435-4F28827802DA}" destId="{15E74F34-1C89-4040-82E8-60C35B32C56F}" srcOrd="1" destOrd="0" presId="urn:microsoft.com/office/officeart/2005/8/layout/cycle7"/>
    <dgm:cxn modelId="{0EBB1186-1D45-4993-ACFA-2B99E196A565}" type="presOf" srcId="{F69CF36E-1E8D-44D5-8C3C-1555BE7298A6}" destId="{A6642B27-03D3-4140-9389-B5E29A8F3EC6}" srcOrd="1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F96E9F49-29FF-43A4-B0F3-C2BEB702E6C2}" type="presOf" srcId="{1ABAD15C-94B2-4698-B699-D4E36874C43A}" destId="{37318DA7-9F52-461F-AEFE-2C9BDEF280A0}" srcOrd="0" destOrd="0" presId="urn:microsoft.com/office/officeart/2005/8/layout/cycle7"/>
    <dgm:cxn modelId="{BDDB5D0F-AEA2-48EF-B677-7B1D5F7994D1}" type="presOf" srcId="{4321A2CE-595C-4E4F-8ECC-C7FDB42CDEFE}" destId="{F2D88FE5-9C36-4CAD-B5FC-A4B20331F2D7}" srcOrd="0" destOrd="0" presId="urn:microsoft.com/office/officeart/2005/8/layout/cycle7"/>
    <dgm:cxn modelId="{87214744-4F3C-451B-91EA-E3A8FE6BC0A8}" type="presOf" srcId="{E04E0D21-C86F-43BE-AF8D-356B9F773E7C}" destId="{32143694-9C35-4CDC-8D73-81D65C895C6A}" srcOrd="0" destOrd="0" presId="urn:microsoft.com/office/officeart/2005/8/layout/cycle7"/>
    <dgm:cxn modelId="{51CC95E7-F748-43F2-B0A4-2FBB8C089B43}" type="presOf" srcId="{B4374FD9-7A8B-45C6-A236-52BEF8BDE5C4}" destId="{3E7B5262-F5F2-414E-B75D-F52C6B6A2249}" srcOrd="0" destOrd="0" presId="urn:microsoft.com/office/officeart/2005/8/layout/cycle7"/>
    <dgm:cxn modelId="{543F3C7E-A483-42C4-A31F-C4CBC76D798D}" type="presOf" srcId="{A996D7B2-E856-4080-AF29-23E1B096B261}" destId="{584BCF2F-B6F0-4054-B965-ACFC0B6F4A35}" srcOrd="0" destOrd="0" presId="urn:microsoft.com/office/officeart/2005/8/layout/cycle7"/>
    <dgm:cxn modelId="{6404D3EC-0D29-4535-A174-C102EE7C6C17}" type="presOf" srcId="{FA984BD8-34A5-436F-A869-6B1179BED7BC}" destId="{BAF3B296-4F95-4444-9118-D663A68F0423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3C3CDB65-BEFB-4E75-92E4-E138A84ACC94}" type="presOf" srcId="{F69CF36E-1E8D-44D5-8C3C-1555BE7298A6}" destId="{FF5778BA-04DC-4976-9AE1-9731282FCA3E}" srcOrd="0" destOrd="0" presId="urn:microsoft.com/office/officeart/2005/8/layout/cycle7"/>
    <dgm:cxn modelId="{E681BCDE-D455-49EF-9DFB-2AF0E9FCCD98}" type="presOf" srcId="{A1DADC16-67AC-4B74-9435-4F28827802DA}" destId="{D0E49521-F8F7-4E77-BF56-40FDF260BB1C}" srcOrd="0" destOrd="0" presId="urn:microsoft.com/office/officeart/2005/8/layout/cycle7"/>
    <dgm:cxn modelId="{42DF8337-2F88-42BE-844F-35789943712C}" type="presOf" srcId="{1C158850-6B26-4DAA-A6A6-BCF855FF6EAB}" destId="{FB5641E6-314D-4CAE-AD12-BA534C9CEE2C}" srcOrd="0" destOrd="0" presId="urn:microsoft.com/office/officeart/2005/8/layout/cycle7"/>
    <dgm:cxn modelId="{9167942A-A68E-4656-A792-1E95DB22216F}" type="presOf" srcId="{4321A2CE-595C-4E4F-8ECC-C7FDB42CDEFE}" destId="{0AB6CED8-08C6-40FE-99F2-FE2C5F4A3200}" srcOrd="1" destOrd="0" presId="urn:microsoft.com/office/officeart/2005/8/layout/cycle7"/>
    <dgm:cxn modelId="{3F2961B3-1A22-4C1F-B918-AD74D5D67143}" srcId="{A996D7B2-E856-4080-AF29-23E1B096B261}" destId="{1ABAD15C-94B2-4698-B699-D4E36874C43A}" srcOrd="2" destOrd="0" parTransId="{F94BFBFB-DD17-4106-800A-DA8DE14BD332}" sibTransId="{A1DADC16-67AC-4B74-9435-4F28827802DA}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D21C1F7B-A7A1-48E4-B886-58AC527B0C13}" type="presOf" srcId="{E04E0D21-C86F-43BE-AF8D-356B9F773E7C}" destId="{358C2FC3-915F-48AD-95D5-33B70239572C}" srcOrd="1" destOrd="0" presId="urn:microsoft.com/office/officeart/2005/8/layout/cycle7"/>
    <dgm:cxn modelId="{09C4D04E-090F-4050-9F04-692DC3DC303D}" type="presParOf" srcId="{584BCF2F-B6F0-4054-B965-ACFC0B6F4A35}" destId="{FB5641E6-314D-4CAE-AD12-BA534C9CEE2C}" srcOrd="0" destOrd="0" presId="urn:microsoft.com/office/officeart/2005/8/layout/cycle7"/>
    <dgm:cxn modelId="{D7F5D1FF-B998-496E-8E2B-C52E65FA0A51}" type="presParOf" srcId="{584BCF2F-B6F0-4054-B965-ACFC0B6F4A35}" destId="{32143694-9C35-4CDC-8D73-81D65C895C6A}" srcOrd="1" destOrd="0" presId="urn:microsoft.com/office/officeart/2005/8/layout/cycle7"/>
    <dgm:cxn modelId="{6B4CDC0D-C9C4-4DFF-91A5-D65943C73F9A}" type="presParOf" srcId="{32143694-9C35-4CDC-8D73-81D65C895C6A}" destId="{358C2FC3-915F-48AD-95D5-33B70239572C}" srcOrd="0" destOrd="0" presId="urn:microsoft.com/office/officeart/2005/8/layout/cycle7"/>
    <dgm:cxn modelId="{2CC9B2BE-767F-44C9-BB84-416DBE639E05}" type="presParOf" srcId="{584BCF2F-B6F0-4054-B965-ACFC0B6F4A35}" destId="{3E7B5262-F5F2-414E-B75D-F52C6B6A2249}" srcOrd="2" destOrd="0" presId="urn:microsoft.com/office/officeart/2005/8/layout/cycle7"/>
    <dgm:cxn modelId="{EDC11922-CCB9-4414-94F9-CA54EC36C7E5}" type="presParOf" srcId="{584BCF2F-B6F0-4054-B965-ACFC0B6F4A35}" destId="{FF5778BA-04DC-4976-9AE1-9731282FCA3E}" srcOrd="3" destOrd="0" presId="urn:microsoft.com/office/officeart/2005/8/layout/cycle7"/>
    <dgm:cxn modelId="{D9139F50-9138-4DD5-8E41-49E4E2B5FEE4}" type="presParOf" srcId="{FF5778BA-04DC-4976-9AE1-9731282FCA3E}" destId="{A6642B27-03D3-4140-9389-B5E29A8F3EC6}" srcOrd="0" destOrd="0" presId="urn:microsoft.com/office/officeart/2005/8/layout/cycle7"/>
    <dgm:cxn modelId="{9169DAB2-475D-46C2-BCC3-744CB37CB99F}" type="presParOf" srcId="{584BCF2F-B6F0-4054-B965-ACFC0B6F4A35}" destId="{37318DA7-9F52-461F-AEFE-2C9BDEF280A0}" srcOrd="4" destOrd="0" presId="urn:microsoft.com/office/officeart/2005/8/layout/cycle7"/>
    <dgm:cxn modelId="{7ECD64A4-31C4-4500-86C9-E41FE33B574A}" type="presParOf" srcId="{584BCF2F-B6F0-4054-B965-ACFC0B6F4A35}" destId="{D0E49521-F8F7-4E77-BF56-40FDF260BB1C}" srcOrd="5" destOrd="0" presId="urn:microsoft.com/office/officeart/2005/8/layout/cycle7"/>
    <dgm:cxn modelId="{EF979063-00E0-440A-B909-5F82790C2C81}" type="presParOf" srcId="{D0E49521-F8F7-4E77-BF56-40FDF260BB1C}" destId="{15E74F34-1C89-4040-82E8-60C35B32C56F}" srcOrd="0" destOrd="0" presId="urn:microsoft.com/office/officeart/2005/8/layout/cycle7"/>
    <dgm:cxn modelId="{B48578DC-E62E-4870-8D29-A8EC6BA5FB43}" type="presParOf" srcId="{584BCF2F-B6F0-4054-B965-ACFC0B6F4A35}" destId="{BAF3B296-4F95-4444-9118-D663A68F0423}" srcOrd="6" destOrd="0" presId="urn:microsoft.com/office/officeart/2005/8/layout/cycle7"/>
    <dgm:cxn modelId="{FF2599C9-C079-4CA1-B511-FD7504DEAA1F}" type="presParOf" srcId="{584BCF2F-B6F0-4054-B965-ACFC0B6F4A35}" destId="{F2D88FE5-9C36-4CAD-B5FC-A4B20331F2D7}" srcOrd="7" destOrd="0" presId="urn:microsoft.com/office/officeart/2005/8/layout/cycle7"/>
    <dgm:cxn modelId="{7C11508B-129E-491C-B300-1A2F32E28158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Department of Health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solidFill>
          <a:schemeClr val="accent6"/>
        </a:solidFill>
      </dgm:spPr>
      <dgm:t>
        <a:bodyPr/>
        <a:lstStyle/>
        <a:p>
          <a:endParaRPr lang="en-US" dirty="0"/>
        </a:p>
      </dgm:t>
    </dgm:pt>
    <dgm:pt modelId="{B4374FD9-7A8B-45C6-A236-52BEF8BDE5C4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State Part C</a:t>
          </a:r>
          <a:endParaRPr lang="en-US" sz="15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/>
      <dgm:t>
        <a:bodyPr/>
        <a:lstStyle/>
        <a:p>
          <a:endParaRPr lang="en-US" dirty="0"/>
        </a:p>
      </dgm:t>
    </dgm:pt>
    <dgm:pt modelId="{FA984BD8-34A5-436F-A869-6B1179BED7BC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School(s) for the Deaf/Outreach 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>
        <a:solidFill>
          <a:schemeClr val="accent6"/>
        </a:solidFill>
      </dgm:spPr>
      <dgm:t>
        <a:bodyPr/>
        <a:lstStyle/>
        <a:p>
          <a:endParaRPr lang="en-US" dirty="0"/>
        </a:p>
      </dgm:t>
    </dgm:pt>
    <dgm:pt modelId="{1ABAD15C-94B2-4698-B699-D4E36874C43A}">
      <dgm:prSet custT="1"/>
      <dgm:spPr/>
      <dgm:t>
        <a:bodyPr/>
        <a:lstStyle/>
        <a:p>
          <a:r>
            <a:rPr lang="en-US" sz="1500" dirty="0" smtClean="0"/>
            <a:t>Local Part C programs</a:t>
          </a:r>
          <a:endParaRPr lang="en-US" sz="1500" dirty="0"/>
        </a:p>
      </dgm:t>
    </dgm:pt>
    <dgm:pt modelId="{F94BFBFB-DD17-4106-800A-DA8DE14BD332}" type="parTrans" cxnId="{3F2961B3-1A22-4C1F-B918-AD74D5D67143}">
      <dgm:prSet/>
      <dgm:spPr/>
      <dgm:t>
        <a:bodyPr/>
        <a:lstStyle/>
        <a:p>
          <a:endParaRPr lang="en-US"/>
        </a:p>
      </dgm:t>
    </dgm:pt>
    <dgm:pt modelId="{A1DADC16-67AC-4B74-9435-4F28827802DA}" type="sibTrans" cxnId="{3F2961B3-1A22-4C1F-B918-AD74D5D67143}">
      <dgm:prSet/>
      <dgm:spPr>
        <a:solidFill>
          <a:schemeClr val="accent6"/>
        </a:solidFill>
      </dgm:spPr>
      <dgm:t>
        <a:bodyPr/>
        <a:lstStyle/>
        <a:p>
          <a:endParaRPr lang="en-US" dirty="0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7318DA7-9F52-461F-AEFE-2C9BDEF280A0}" type="pres">
      <dgm:prSet presAssocID="{1ABAD15C-94B2-4698-B699-D4E36874C4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49521-F8F7-4E77-BF56-40FDF260BB1C}" type="pres">
      <dgm:prSet presAssocID="{A1DADC16-67AC-4B74-9435-4F28827802D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E74F34-1C89-4040-82E8-60C35B32C56F}" type="pres">
      <dgm:prSet presAssocID="{A1DADC16-67AC-4B74-9435-4F28827802D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2112157-1F66-4580-8E32-63C135F2F10F}" type="presOf" srcId="{4321A2CE-595C-4E4F-8ECC-C7FDB42CDEFE}" destId="{0AB6CED8-08C6-40FE-99F2-FE2C5F4A3200}" srcOrd="1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AAF542AF-7562-41C0-87DA-8CD2FE651575}" type="presOf" srcId="{A1DADC16-67AC-4B74-9435-4F28827802DA}" destId="{D0E49521-F8F7-4E77-BF56-40FDF260BB1C}" srcOrd="0" destOrd="0" presId="urn:microsoft.com/office/officeart/2005/8/layout/cycle7"/>
    <dgm:cxn modelId="{5B134314-6544-4E56-A529-DE7F33AC7CFA}" type="presOf" srcId="{1ABAD15C-94B2-4698-B699-D4E36874C43A}" destId="{37318DA7-9F52-461F-AEFE-2C9BDEF280A0}" srcOrd="0" destOrd="0" presId="urn:microsoft.com/office/officeart/2005/8/layout/cycle7"/>
    <dgm:cxn modelId="{C3FAC973-785B-4D8C-8AD5-B35487B3B428}" type="presOf" srcId="{E04E0D21-C86F-43BE-AF8D-356B9F773E7C}" destId="{358C2FC3-915F-48AD-95D5-33B70239572C}" srcOrd="1" destOrd="0" presId="urn:microsoft.com/office/officeart/2005/8/layout/cycle7"/>
    <dgm:cxn modelId="{2A92AFF5-30A0-4766-AE6D-7B42A631F44C}" type="presOf" srcId="{FA984BD8-34A5-436F-A869-6B1179BED7BC}" destId="{BAF3B296-4F95-4444-9118-D663A68F0423}" srcOrd="0" destOrd="0" presId="urn:microsoft.com/office/officeart/2005/8/layout/cycle7"/>
    <dgm:cxn modelId="{703F5CF5-FF4B-49B4-9A18-FCDA684EF983}" type="presOf" srcId="{A1DADC16-67AC-4B74-9435-4F28827802DA}" destId="{15E74F34-1C89-4040-82E8-60C35B32C56F}" srcOrd="1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78542A80-BDBB-424C-82F6-262BC221E25B}" type="presOf" srcId="{E04E0D21-C86F-43BE-AF8D-356B9F773E7C}" destId="{32143694-9C35-4CDC-8D73-81D65C895C6A}" srcOrd="0" destOrd="0" presId="urn:microsoft.com/office/officeart/2005/8/layout/cycle7"/>
    <dgm:cxn modelId="{2C7C593D-5C5D-4CB7-8D42-F04F97D4CF98}" type="presOf" srcId="{B4374FD9-7A8B-45C6-A236-52BEF8BDE5C4}" destId="{3E7B5262-F5F2-414E-B75D-F52C6B6A2249}" srcOrd="0" destOrd="0" presId="urn:microsoft.com/office/officeart/2005/8/layout/cycle7"/>
    <dgm:cxn modelId="{AB105DB9-2FB0-410F-A7B2-3F7582AA1575}" type="presOf" srcId="{F69CF36E-1E8D-44D5-8C3C-1555BE7298A6}" destId="{A6642B27-03D3-4140-9389-B5E29A8F3EC6}" srcOrd="1" destOrd="0" presId="urn:microsoft.com/office/officeart/2005/8/layout/cycle7"/>
    <dgm:cxn modelId="{7A059C88-98C7-47AD-A002-43EFDDFECB08}" type="presOf" srcId="{4321A2CE-595C-4E4F-8ECC-C7FDB42CDEFE}" destId="{F2D88FE5-9C36-4CAD-B5FC-A4B20331F2D7}" srcOrd="0" destOrd="0" presId="urn:microsoft.com/office/officeart/2005/8/layout/cycle7"/>
    <dgm:cxn modelId="{3F2961B3-1A22-4C1F-B918-AD74D5D67143}" srcId="{A996D7B2-E856-4080-AF29-23E1B096B261}" destId="{1ABAD15C-94B2-4698-B699-D4E36874C43A}" srcOrd="2" destOrd="0" parTransId="{F94BFBFB-DD17-4106-800A-DA8DE14BD332}" sibTransId="{A1DADC16-67AC-4B74-9435-4F28827802DA}"/>
    <dgm:cxn modelId="{F0DEACCD-1590-4A23-9746-9F0A985AF710}" type="presOf" srcId="{1C158850-6B26-4DAA-A6A6-BCF855FF6EAB}" destId="{FB5641E6-314D-4CAE-AD12-BA534C9CEE2C}" srcOrd="0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A28FF9B9-A763-43A6-9ED5-A66902D5FEF1}" type="presOf" srcId="{A996D7B2-E856-4080-AF29-23E1B096B261}" destId="{584BCF2F-B6F0-4054-B965-ACFC0B6F4A35}" srcOrd="0" destOrd="0" presId="urn:microsoft.com/office/officeart/2005/8/layout/cycle7"/>
    <dgm:cxn modelId="{29B958C0-DB71-4633-B468-48B273A8C3E8}" type="presOf" srcId="{F69CF36E-1E8D-44D5-8C3C-1555BE7298A6}" destId="{FF5778BA-04DC-4976-9AE1-9731282FCA3E}" srcOrd="0" destOrd="0" presId="urn:microsoft.com/office/officeart/2005/8/layout/cycle7"/>
    <dgm:cxn modelId="{A2381240-95F7-4B5C-A758-226F639CD20E}" type="presParOf" srcId="{584BCF2F-B6F0-4054-B965-ACFC0B6F4A35}" destId="{FB5641E6-314D-4CAE-AD12-BA534C9CEE2C}" srcOrd="0" destOrd="0" presId="urn:microsoft.com/office/officeart/2005/8/layout/cycle7"/>
    <dgm:cxn modelId="{4B09B659-EE4E-4CF6-9BCB-C2DC652C09FD}" type="presParOf" srcId="{584BCF2F-B6F0-4054-B965-ACFC0B6F4A35}" destId="{32143694-9C35-4CDC-8D73-81D65C895C6A}" srcOrd="1" destOrd="0" presId="urn:microsoft.com/office/officeart/2005/8/layout/cycle7"/>
    <dgm:cxn modelId="{54C403CF-0678-4660-94DA-78398F334DBF}" type="presParOf" srcId="{32143694-9C35-4CDC-8D73-81D65C895C6A}" destId="{358C2FC3-915F-48AD-95D5-33B70239572C}" srcOrd="0" destOrd="0" presId="urn:microsoft.com/office/officeart/2005/8/layout/cycle7"/>
    <dgm:cxn modelId="{0E1D12BD-DBC6-4602-A724-0AC0642F9BD5}" type="presParOf" srcId="{584BCF2F-B6F0-4054-B965-ACFC0B6F4A35}" destId="{3E7B5262-F5F2-414E-B75D-F52C6B6A2249}" srcOrd="2" destOrd="0" presId="urn:microsoft.com/office/officeart/2005/8/layout/cycle7"/>
    <dgm:cxn modelId="{2C239583-AC9F-40A3-A2D7-94DB4A33F9C9}" type="presParOf" srcId="{584BCF2F-B6F0-4054-B965-ACFC0B6F4A35}" destId="{FF5778BA-04DC-4976-9AE1-9731282FCA3E}" srcOrd="3" destOrd="0" presId="urn:microsoft.com/office/officeart/2005/8/layout/cycle7"/>
    <dgm:cxn modelId="{E3790DC4-DCE5-4C57-A222-66C3921267A9}" type="presParOf" srcId="{FF5778BA-04DC-4976-9AE1-9731282FCA3E}" destId="{A6642B27-03D3-4140-9389-B5E29A8F3EC6}" srcOrd="0" destOrd="0" presId="urn:microsoft.com/office/officeart/2005/8/layout/cycle7"/>
    <dgm:cxn modelId="{CC604873-CB28-49FD-844A-F8D1581090EB}" type="presParOf" srcId="{584BCF2F-B6F0-4054-B965-ACFC0B6F4A35}" destId="{37318DA7-9F52-461F-AEFE-2C9BDEF280A0}" srcOrd="4" destOrd="0" presId="urn:microsoft.com/office/officeart/2005/8/layout/cycle7"/>
    <dgm:cxn modelId="{0E09CBE6-C8DB-4F72-88EE-FCD0F912EB7A}" type="presParOf" srcId="{584BCF2F-B6F0-4054-B965-ACFC0B6F4A35}" destId="{D0E49521-F8F7-4E77-BF56-40FDF260BB1C}" srcOrd="5" destOrd="0" presId="urn:microsoft.com/office/officeart/2005/8/layout/cycle7"/>
    <dgm:cxn modelId="{064596E0-BD44-45D3-82AA-DE1A4AAB62A7}" type="presParOf" srcId="{D0E49521-F8F7-4E77-BF56-40FDF260BB1C}" destId="{15E74F34-1C89-4040-82E8-60C35B32C56F}" srcOrd="0" destOrd="0" presId="urn:microsoft.com/office/officeart/2005/8/layout/cycle7"/>
    <dgm:cxn modelId="{695A8CB0-313F-4835-8819-BAC9C1B8C678}" type="presParOf" srcId="{584BCF2F-B6F0-4054-B965-ACFC0B6F4A35}" destId="{BAF3B296-4F95-4444-9118-D663A68F0423}" srcOrd="6" destOrd="0" presId="urn:microsoft.com/office/officeart/2005/8/layout/cycle7"/>
    <dgm:cxn modelId="{F7948054-F668-4A3B-A71F-F57BFBB65641}" type="presParOf" srcId="{584BCF2F-B6F0-4054-B965-ACFC0B6F4A35}" destId="{F2D88FE5-9C36-4CAD-B5FC-A4B20331F2D7}" srcOrd="7" destOrd="0" presId="urn:microsoft.com/office/officeart/2005/8/layout/cycle7"/>
    <dgm:cxn modelId="{16826466-2CE6-42EA-9D01-88CF9A3D74B3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Department of Education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pattFill prst="pct25">
          <a:fgClr>
            <a:schemeClr val="accent6"/>
          </a:fgClr>
          <a:bgClr>
            <a:schemeClr val="bg1"/>
          </a:bgClr>
        </a:pattFill>
      </dgm:spPr>
      <dgm:t>
        <a:bodyPr/>
        <a:lstStyle/>
        <a:p>
          <a:endParaRPr lang="en-US" dirty="0"/>
        </a:p>
      </dgm:t>
    </dgm:pt>
    <dgm:pt modelId="{B4374FD9-7A8B-45C6-A236-52BEF8BDE5C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Regional</a:t>
          </a:r>
          <a:r>
            <a:rPr lang="en-US" sz="900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Cooperatives</a:t>
          </a:r>
        </a:p>
        <a:p>
          <a:endParaRPr lang="en-US" sz="9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 dirty="0"/>
        </a:p>
      </dgm:t>
    </dgm:pt>
    <dgm:pt modelId="{05D601AF-F590-4543-9D26-C997E809F0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Local School Districts</a:t>
          </a:r>
        </a:p>
      </dgm:t>
    </dgm:pt>
    <dgm:pt modelId="{E014EF0F-D026-45DF-8BD1-8867C9610D6D}" type="parTrans" cxnId="{65C6F9E5-DA2D-465E-874E-FC2443D3BB87}">
      <dgm:prSet/>
      <dgm:spPr/>
      <dgm:t>
        <a:bodyPr/>
        <a:lstStyle/>
        <a:p>
          <a:endParaRPr lang="en-US"/>
        </a:p>
      </dgm:t>
    </dgm:pt>
    <dgm:pt modelId="{EAAA041F-B0D1-40E5-8F57-9EA7F75CABA5}" type="sibTrans" cxnId="{65C6F9E5-DA2D-465E-874E-FC2443D3BB87}">
      <dgm:prSet/>
      <dgm:spPr>
        <a:solidFill>
          <a:schemeClr val="accent6"/>
        </a:solidFill>
      </dgm:spPr>
      <dgm:t>
        <a:bodyPr/>
        <a:lstStyle/>
        <a:p>
          <a:endParaRPr lang="en-US" dirty="0"/>
        </a:p>
      </dgm:t>
    </dgm:pt>
    <dgm:pt modelId="{FA984BD8-34A5-436F-A869-6B1179BED7BC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School(s ) for the Deaf/Outreach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>
        <a:solidFill>
          <a:schemeClr val="accent6"/>
        </a:solidFill>
      </dgm:spPr>
      <dgm:t>
        <a:bodyPr/>
        <a:lstStyle/>
        <a:p>
          <a:endParaRPr lang="en-US" dirty="0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BCFD122-95D4-41B6-8740-6DF17A39DCDA}" type="pres">
      <dgm:prSet presAssocID="{05D601AF-F590-4543-9D26-C997E809F0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49EE4-9909-4D4C-86FA-F1CFDEA4EA2E}" type="pres">
      <dgm:prSet presAssocID="{EAAA041F-B0D1-40E5-8F57-9EA7F75CAB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33DC6ED-0545-45C4-B02A-07CD9AEB0955}" type="pres">
      <dgm:prSet presAssocID="{EAAA041F-B0D1-40E5-8F57-9EA7F75CAB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F563074-262E-477B-B7B5-0C0844897AE2}" type="presOf" srcId="{E04E0D21-C86F-43BE-AF8D-356B9F773E7C}" destId="{32143694-9C35-4CDC-8D73-81D65C895C6A}" srcOrd="0" destOrd="0" presId="urn:microsoft.com/office/officeart/2005/8/layout/cycle7"/>
    <dgm:cxn modelId="{9825CC3D-E955-42B4-B0FB-F6B979DD7622}" type="presOf" srcId="{F69CF36E-1E8D-44D5-8C3C-1555BE7298A6}" destId="{A6642B27-03D3-4140-9389-B5E29A8F3EC6}" srcOrd="1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52CCE52F-21A6-4203-8442-8CE496779EE3}" type="presOf" srcId="{FA984BD8-34A5-436F-A869-6B1179BED7BC}" destId="{BAF3B296-4F95-4444-9118-D663A68F0423}" srcOrd="0" destOrd="0" presId="urn:microsoft.com/office/officeart/2005/8/layout/cycle7"/>
    <dgm:cxn modelId="{A7034CC4-30BE-4AC8-9C7C-157C5CB115A8}" type="presOf" srcId="{A996D7B2-E856-4080-AF29-23E1B096B261}" destId="{584BCF2F-B6F0-4054-B965-ACFC0B6F4A35}" srcOrd="0" destOrd="0" presId="urn:microsoft.com/office/officeart/2005/8/layout/cycle7"/>
    <dgm:cxn modelId="{261232D6-C933-410B-A236-F3DB9E55E4D5}" type="presOf" srcId="{B4374FD9-7A8B-45C6-A236-52BEF8BDE5C4}" destId="{3E7B5262-F5F2-414E-B75D-F52C6B6A2249}" srcOrd="0" destOrd="0" presId="urn:microsoft.com/office/officeart/2005/8/layout/cycle7"/>
    <dgm:cxn modelId="{C5F2130E-7852-4C18-8658-688BFF6697CC}" type="presOf" srcId="{EAAA041F-B0D1-40E5-8F57-9EA7F75CABA5}" destId="{53549EE4-9909-4D4C-86FA-F1CFDEA4EA2E}" srcOrd="0" destOrd="0" presId="urn:microsoft.com/office/officeart/2005/8/layout/cycle7"/>
    <dgm:cxn modelId="{65C6F9E5-DA2D-465E-874E-FC2443D3BB87}" srcId="{A996D7B2-E856-4080-AF29-23E1B096B261}" destId="{05D601AF-F590-4543-9D26-C997E809F0CC}" srcOrd="2" destOrd="0" parTransId="{E014EF0F-D026-45DF-8BD1-8867C9610D6D}" sibTransId="{EAAA041F-B0D1-40E5-8F57-9EA7F75CABA5}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5DB9E2DC-4C2C-43FB-B6DB-82DE1305DA67}" type="presOf" srcId="{4321A2CE-595C-4E4F-8ECC-C7FDB42CDEFE}" destId="{0AB6CED8-08C6-40FE-99F2-FE2C5F4A3200}" srcOrd="1" destOrd="0" presId="urn:microsoft.com/office/officeart/2005/8/layout/cycle7"/>
    <dgm:cxn modelId="{1C61D194-CA21-4EF5-B2C2-020520EFF8F3}" type="presOf" srcId="{EAAA041F-B0D1-40E5-8F57-9EA7F75CABA5}" destId="{133DC6ED-0545-45C4-B02A-07CD9AEB0955}" srcOrd="1" destOrd="0" presId="urn:microsoft.com/office/officeart/2005/8/layout/cycle7"/>
    <dgm:cxn modelId="{61D2EC03-11F6-4964-8DE1-9CB01AF280BA}" type="presOf" srcId="{05D601AF-F590-4543-9D26-C997E809F0CC}" destId="{EBCFD122-95D4-41B6-8740-6DF17A39DCDA}" srcOrd="0" destOrd="0" presId="urn:microsoft.com/office/officeart/2005/8/layout/cycle7"/>
    <dgm:cxn modelId="{FB66B66C-4931-49B3-8D7D-24591384D2FA}" type="presOf" srcId="{4321A2CE-595C-4E4F-8ECC-C7FDB42CDEFE}" destId="{F2D88FE5-9C36-4CAD-B5FC-A4B20331F2D7}" srcOrd="0" destOrd="0" presId="urn:microsoft.com/office/officeart/2005/8/layout/cycle7"/>
    <dgm:cxn modelId="{722B6AD6-79AB-4F4D-83CC-1A5B8A1FC6C0}" type="presOf" srcId="{E04E0D21-C86F-43BE-AF8D-356B9F773E7C}" destId="{358C2FC3-915F-48AD-95D5-33B70239572C}" srcOrd="1" destOrd="0" presId="urn:microsoft.com/office/officeart/2005/8/layout/cycle7"/>
    <dgm:cxn modelId="{9F777C5C-D5BD-4871-BAFF-BC1E8489B7A1}" type="presOf" srcId="{F69CF36E-1E8D-44D5-8C3C-1555BE7298A6}" destId="{FF5778BA-04DC-4976-9AE1-9731282FCA3E}" srcOrd="0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CD4D613D-3448-4C2D-81F6-459B3F45E286}" type="presOf" srcId="{1C158850-6B26-4DAA-A6A6-BCF855FF6EAB}" destId="{FB5641E6-314D-4CAE-AD12-BA534C9CEE2C}" srcOrd="0" destOrd="0" presId="urn:microsoft.com/office/officeart/2005/8/layout/cycle7"/>
    <dgm:cxn modelId="{30FDDA85-7776-4F8E-96A7-5137457BBE88}" type="presParOf" srcId="{584BCF2F-B6F0-4054-B965-ACFC0B6F4A35}" destId="{FB5641E6-314D-4CAE-AD12-BA534C9CEE2C}" srcOrd="0" destOrd="0" presId="urn:microsoft.com/office/officeart/2005/8/layout/cycle7"/>
    <dgm:cxn modelId="{B0E4FC36-FB09-45E0-8123-A6E9022513C3}" type="presParOf" srcId="{584BCF2F-B6F0-4054-B965-ACFC0B6F4A35}" destId="{32143694-9C35-4CDC-8D73-81D65C895C6A}" srcOrd="1" destOrd="0" presId="urn:microsoft.com/office/officeart/2005/8/layout/cycle7"/>
    <dgm:cxn modelId="{3871E642-C232-4855-B316-150304D168ED}" type="presParOf" srcId="{32143694-9C35-4CDC-8D73-81D65C895C6A}" destId="{358C2FC3-915F-48AD-95D5-33B70239572C}" srcOrd="0" destOrd="0" presId="urn:microsoft.com/office/officeart/2005/8/layout/cycle7"/>
    <dgm:cxn modelId="{60C2622A-3C91-4F07-877A-B46A555AA4B0}" type="presParOf" srcId="{584BCF2F-B6F0-4054-B965-ACFC0B6F4A35}" destId="{3E7B5262-F5F2-414E-B75D-F52C6B6A2249}" srcOrd="2" destOrd="0" presId="urn:microsoft.com/office/officeart/2005/8/layout/cycle7"/>
    <dgm:cxn modelId="{C4BB7B7E-E7C4-44C6-94F6-5D0B4E40F724}" type="presParOf" srcId="{584BCF2F-B6F0-4054-B965-ACFC0B6F4A35}" destId="{FF5778BA-04DC-4976-9AE1-9731282FCA3E}" srcOrd="3" destOrd="0" presId="urn:microsoft.com/office/officeart/2005/8/layout/cycle7"/>
    <dgm:cxn modelId="{BA99AEB2-CD90-4C6F-BC8A-351D7135199C}" type="presParOf" srcId="{FF5778BA-04DC-4976-9AE1-9731282FCA3E}" destId="{A6642B27-03D3-4140-9389-B5E29A8F3EC6}" srcOrd="0" destOrd="0" presId="urn:microsoft.com/office/officeart/2005/8/layout/cycle7"/>
    <dgm:cxn modelId="{67CEFE21-829C-45BC-9E65-5C5A4C7EF091}" type="presParOf" srcId="{584BCF2F-B6F0-4054-B965-ACFC0B6F4A35}" destId="{EBCFD122-95D4-41B6-8740-6DF17A39DCDA}" srcOrd="4" destOrd="0" presId="urn:microsoft.com/office/officeart/2005/8/layout/cycle7"/>
    <dgm:cxn modelId="{AF6F58CF-3150-4F8F-A69F-8C9DE212F719}" type="presParOf" srcId="{584BCF2F-B6F0-4054-B965-ACFC0B6F4A35}" destId="{53549EE4-9909-4D4C-86FA-F1CFDEA4EA2E}" srcOrd="5" destOrd="0" presId="urn:microsoft.com/office/officeart/2005/8/layout/cycle7"/>
    <dgm:cxn modelId="{D6981457-EF8A-4A42-8522-78D52AD54C0C}" type="presParOf" srcId="{53549EE4-9909-4D4C-86FA-F1CFDEA4EA2E}" destId="{133DC6ED-0545-45C4-B02A-07CD9AEB0955}" srcOrd="0" destOrd="0" presId="urn:microsoft.com/office/officeart/2005/8/layout/cycle7"/>
    <dgm:cxn modelId="{C1A8874F-7014-44A3-970E-F4B4D575A3C4}" type="presParOf" srcId="{584BCF2F-B6F0-4054-B965-ACFC0B6F4A35}" destId="{BAF3B296-4F95-4444-9118-D663A68F0423}" srcOrd="6" destOrd="0" presId="urn:microsoft.com/office/officeart/2005/8/layout/cycle7"/>
    <dgm:cxn modelId="{21F4680A-B33D-4751-9B70-9B2E9B6B2B18}" type="presParOf" srcId="{584BCF2F-B6F0-4054-B965-ACFC0B6F4A35}" destId="{F2D88FE5-9C36-4CAD-B5FC-A4B20331F2D7}" srcOrd="7" destOrd="0" presId="urn:microsoft.com/office/officeart/2005/8/layout/cycle7"/>
    <dgm:cxn modelId="{82C84E53-0BB1-47A3-AFBF-BBE44D292F78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Department of Education</a:t>
          </a:r>
          <a:endParaRPr lang="en-US" sz="1200" dirty="0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587AB677-C2C2-4AC6-9F1E-FC88F6AD2277}">
      <dgm:prSet phldrT="[Text]" custT="1"/>
      <dgm:spPr/>
      <dgm:t>
        <a:bodyPr/>
        <a:lstStyle/>
        <a:p>
          <a:r>
            <a:rPr lang="en-US" sz="1200" dirty="0" smtClean="0"/>
            <a:t>DHH Outreach Services</a:t>
          </a:r>
          <a:endParaRPr lang="en-US" sz="1200" dirty="0"/>
        </a:p>
      </dgm:t>
    </dgm:pt>
    <dgm:pt modelId="{41DF9A0C-5939-4BC3-9511-4E016EC2DBBA}" type="parTrans" cxnId="{D8818A63-EA04-4303-BFA1-A20D8F10EB98}">
      <dgm:prSet/>
      <dgm:spPr/>
      <dgm:t>
        <a:bodyPr/>
        <a:lstStyle/>
        <a:p>
          <a:endParaRPr lang="en-US"/>
        </a:p>
      </dgm:t>
    </dgm:pt>
    <dgm:pt modelId="{2434A291-AD90-4A70-866B-BBD3413FFB91}" type="sibTrans" cxnId="{D8818A63-EA04-4303-BFA1-A20D8F10EB98}">
      <dgm:prSet/>
      <dgm:spPr/>
      <dgm:t>
        <a:bodyPr/>
        <a:lstStyle/>
        <a:p>
          <a:endParaRPr lang="en-US"/>
        </a:p>
      </dgm:t>
    </dgm:pt>
    <dgm:pt modelId="{DAC05442-3F70-4C15-9106-8134B01984E6}">
      <dgm:prSet phldrT="[Text]" custT="1"/>
      <dgm:spPr/>
      <dgm:t>
        <a:bodyPr/>
        <a:lstStyle/>
        <a:p>
          <a:r>
            <a:rPr lang="en-US" sz="1200" dirty="0" smtClean="0"/>
            <a:t>BOCES /Local School Districts</a:t>
          </a:r>
          <a:endParaRPr lang="en-US" sz="1200" dirty="0"/>
        </a:p>
      </dgm:t>
    </dgm:pt>
    <dgm:pt modelId="{20C1FC18-8B45-4B6D-8FA4-315103FBD4E1}" type="parTrans" cxnId="{D0350D69-5CD2-40B9-9948-3D51C8089204}">
      <dgm:prSet/>
      <dgm:spPr/>
      <dgm:t>
        <a:bodyPr/>
        <a:lstStyle/>
        <a:p>
          <a:endParaRPr lang="en-US"/>
        </a:p>
      </dgm:t>
    </dgm:pt>
    <dgm:pt modelId="{9E5B929D-0ADE-4D9A-990E-AF51647FE9B2}" type="sibTrans" cxnId="{D0350D69-5CD2-40B9-9948-3D51C8089204}">
      <dgm:prSet/>
      <dgm:spPr/>
      <dgm:t>
        <a:bodyPr/>
        <a:lstStyle/>
        <a:p>
          <a:endParaRPr lang="en-US"/>
        </a:p>
      </dgm:t>
    </dgm:pt>
    <dgm:pt modelId="{A36338F0-C7B3-4D4F-AFE9-45E2C523553B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Heath</a:t>
          </a:r>
          <a:endParaRPr lang="en-US" sz="1200" dirty="0"/>
        </a:p>
      </dgm:t>
    </dgm:pt>
    <dgm:pt modelId="{EF6F1CB9-E762-4504-B2A5-2DFEA11A60EC}" type="parTrans" cxnId="{25897D6B-37BE-4B77-9462-86D36AFEE2C2}">
      <dgm:prSet/>
      <dgm:spPr/>
      <dgm:t>
        <a:bodyPr/>
        <a:lstStyle/>
        <a:p>
          <a:endParaRPr lang="en-US"/>
        </a:p>
      </dgm:t>
    </dgm:pt>
    <dgm:pt modelId="{45406F17-442F-4079-8847-5DC08095C621}" type="sibTrans" cxnId="{25897D6B-37BE-4B77-9462-86D36AFEE2C2}">
      <dgm:prSet/>
      <dgm:spPr/>
      <dgm:t>
        <a:bodyPr/>
        <a:lstStyle/>
        <a:p>
          <a:endParaRPr lang="en-US"/>
        </a:p>
      </dgm:t>
    </dgm:pt>
    <dgm:pt modelId="{28A74396-9650-4F3A-928F-C788E34D854A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EHDI</a:t>
          </a:r>
          <a:endParaRPr lang="en-US" sz="1200" dirty="0"/>
        </a:p>
      </dgm:t>
    </dgm:pt>
    <dgm:pt modelId="{BD445045-A7D4-46DE-BEA2-40027B29EA22}" type="parTrans" cxnId="{72B45243-FFFD-4698-9ED1-F66AF7256366}">
      <dgm:prSet/>
      <dgm:spPr/>
      <dgm:t>
        <a:bodyPr/>
        <a:lstStyle/>
        <a:p>
          <a:endParaRPr lang="en-US"/>
        </a:p>
      </dgm:t>
    </dgm:pt>
    <dgm:pt modelId="{03252477-6226-4E57-9F18-2AF87D6C2946}" type="sibTrans" cxnId="{72B45243-FFFD-4698-9ED1-F66AF7256366}">
      <dgm:prSet/>
      <dgm:spPr/>
      <dgm:t>
        <a:bodyPr/>
        <a:lstStyle/>
        <a:p>
          <a:endParaRPr lang="en-US"/>
        </a:p>
      </dgm:t>
    </dgm:pt>
    <dgm:pt modelId="{B4F30CBB-DCEF-4DBC-8B5E-8295579FA0BD}">
      <dgm:prSet custT="1"/>
      <dgm:spPr/>
      <dgm:t>
        <a:bodyPr/>
        <a:lstStyle/>
        <a:p>
          <a:r>
            <a:rPr lang="en-US" sz="1200" dirty="0" smtClean="0"/>
            <a:t>School for the Deaf/Blind</a:t>
          </a:r>
          <a:endParaRPr lang="en-US" sz="1200" dirty="0"/>
        </a:p>
      </dgm:t>
    </dgm:pt>
    <dgm:pt modelId="{EA0B00DC-88B5-4D56-9497-5079249D3C03}" type="parTrans" cxnId="{BE922823-42E4-4189-B177-ED96D8207BA5}">
      <dgm:prSet/>
      <dgm:spPr/>
      <dgm:t>
        <a:bodyPr/>
        <a:lstStyle/>
        <a:p>
          <a:endParaRPr lang="en-US"/>
        </a:p>
      </dgm:t>
    </dgm:pt>
    <dgm:pt modelId="{63862DA2-F898-4CEA-8F86-83DE9463688A}" type="sibTrans" cxnId="{BE922823-42E4-4189-B177-ED96D8207BA5}">
      <dgm:prSet/>
      <dgm:spPr/>
      <dgm:t>
        <a:bodyPr/>
        <a:lstStyle/>
        <a:p>
          <a:endParaRPr lang="en-US"/>
        </a:p>
      </dgm:t>
    </dgm:pt>
    <dgm:pt modelId="{2DB10774-B902-4F25-9EA3-08E8837F7866}">
      <dgm:prSet custT="1"/>
      <dgm:spPr/>
      <dgm:t>
        <a:bodyPr/>
        <a:lstStyle/>
        <a:p>
          <a:r>
            <a:rPr lang="en-US" sz="1200" dirty="0" smtClean="0"/>
            <a:t>Outreach Services</a:t>
          </a:r>
          <a:endParaRPr lang="en-US" sz="1200" dirty="0"/>
        </a:p>
      </dgm:t>
    </dgm:pt>
    <dgm:pt modelId="{7D4DBBA1-4B3A-4063-8AD2-2A4C1DFAB414}" type="parTrans" cxnId="{265C15A9-BCCB-4391-846E-F2E7E40FCC0C}">
      <dgm:prSet/>
      <dgm:spPr/>
      <dgm:t>
        <a:bodyPr/>
        <a:lstStyle/>
        <a:p>
          <a:endParaRPr lang="en-US"/>
        </a:p>
      </dgm:t>
    </dgm:pt>
    <dgm:pt modelId="{358FFED8-3F14-4986-BC92-8CCAB10A7ACB}" type="sibTrans" cxnId="{265C15A9-BCCB-4391-846E-F2E7E40FCC0C}">
      <dgm:prSet/>
      <dgm:spPr/>
      <dgm:t>
        <a:bodyPr/>
        <a:lstStyle/>
        <a:p>
          <a:endParaRPr lang="en-US"/>
        </a:p>
      </dgm:t>
    </dgm:pt>
    <dgm:pt modelId="{0115DD43-F543-4CDD-B72C-B9FA1E110343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DHH Early Intervention Program</a:t>
          </a:r>
          <a:endParaRPr lang="en-US" sz="1200" dirty="0"/>
        </a:p>
      </dgm:t>
    </dgm:pt>
    <dgm:pt modelId="{52A52AAA-B2FE-44CF-8C16-3469F1F92990}" type="parTrans" cxnId="{CFBD35AA-30F0-4938-A375-61DB5BF18AB6}">
      <dgm:prSet/>
      <dgm:spPr/>
      <dgm:t>
        <a:bodyPr/>
        <a:lstStyle/>
        <a:p>
          <a:endParaRPr lang="en-US"/>
        </a:p>
      </dgm:t>
    </dgm:pt>
    <dgm:pt modelId="{41A4D7DC-8AC5-42EB-9CF6-FA2AC2B9E2A0}" type="sibTrans" cxnId="{CFBD35AA-30F0-4938-A375-61DB5BF18AB6}">
      <dgm:prSet/>
      <dgm:spPr/>
      <dgm:t>
        <a:bodyPr/>
        <a:lstStyle/>
        <a:p>
          <a:endParaRPr lang="en-US"/>
        </a:p>
      </dgm:t>
    </dgm:pt>
    <dgm:pt modelId="{B150EF8E-A475-4D6A-9C92-220E4C0A6240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Human Services</a:t>
          </a:r>
          <a:endParaRPr lang="en-US" sz="1200" dirty="0"/>
        </a:p>
      </dgm:t>
    </dgm:pt>
    <dgm:pt modelId="{B44F6D00-0AA9-4BDA-AF3E-BBE6A9339C15}" type="parTrans" cxnId="{806A8924-1D0E-4B7F-AD86-1776DEEE506E}">
      <dgm:prSet/>
      <dgm:spPr/>
      <dgm:t>
        <a:bodyPr/>
        <a:lstStyle/>
        <a:p>
          <a:endParaRPr lang="en-US"/>
        </a:p>
      </dgm:t>
    </dgm:pt>
    <dgm:pt modelId="{3BFBF2AA-A147-4FC4-9958-F75D9DB485F0}" type="sibTrans" cxnId="{806A8924-1D0E-4B7F-AD86-1776DEEE506E}">
      <dgm:prSet/>
      <dgm:spPr/>
      <dgm:t>
        <a:bodyPr/>
        <a:lstStyle/>
        <a:p>
          <a:endParaRPr lang="en-US"/>
        </a:p>
      </dgm:t>
    </dgm:pt>
    <dgm:pt modelId="{8B8A4068-CCA5-460E-85FA-2F2AD6EC62DC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Part C</a:t>
          </a:r>
          <a:endParaRPr lang="en-US" sz="1200" dirty="0"/>
        </a:p>
      </dgm:t>
    </dgm:pt>
    <dgm:pt modelId="{542B8438-78D3-4AAC-AC2B-8181CD860951}" type="parTrans" cxnId="{FD837F60-2FFB-4D5E-B0F8-C1C0E653FB44}">
      <dgm:prSet/>
      <dgm:spPr/>
      <dgm:t>
        <a:bodyPr/>
        <a:lstStyle/>
        <a:p>
          <a:endParaRPr lang="en-US"/>
        </a:p>
      </dgm:t>
    </dgm:pt>
    <dgm:pt modelId="{9CF2185F-CABF-4EAE-9BEB-24E29B80ECE9}" type="sibTrans" cxnId="{FD837F60-2FFB-4D5E-B0F8-C1C0E653FB44}">
      <dgm:prSet/>
      <dgm:spPr/>
      <dgm:t>
        <a:bodyPr/>
        <a:lstStyle/>
        <a:p>
          <a:endParaRPr lang="en-US"/>
        </a:p>
      </dgm:t>
    </dgm:pt>
    <dgm:pt modelId="{8BC39F0E-416A-4F69-8588-A035CE80C3D0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679569-CE9D-49F4-B13E-BC5E22DA9141}" type="pres">
      <dgm:prSet presAssocID="{A3F6031E-7010-494A-BA42-C20A3B2935E7}" presName="hierRoot1" presStyleCnt="0"/>
      <dgm:spPr/>
    </dgm:pt>
    <dgm:pt modelId="{7E3176D6-6496-4A60-AEB5-98DE87A35740}" type="pres">
      <dgm:prSet presAssocID="{A3F6031E-7010-494A-BA42-C20A3B2935E7}" presName="composite" presStyleCnt="0"/>
      <dgm:spPr/>
    </dgm:pt>
    <dgm:pt modelId="{EAA8324D-7D29-4F8B-BED4-F38028CD40C8}" type="pres">
      <dgm:prSet presAssocID="{A3F6031E-7010-494A-BA42-C20A3B2935E7}" presName="background" presStyleLbl="node0" presStyleIdx="0" presStyleCnt="3"/>
      <dgm:spPr/>
    </dgm:pt>
    <dgm:pt modelId="{D1AFD3B4-4D3B-473F-9036-421A3BD852F6}" type="pres">
      <dgm:prSet presAssocID="{A3F6031E-7010-494A-BA42-C20A3B2935E7}" presName="text" presStyleLbl="fgAcc0" presStyleIdx="0" presStyleCnt="3" custScaleX="126659" custLinFactY="-84776" custLinFactNeighborX="-7611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10CEE-657F-4CD6-9060-5EECF1F2CDC0}" type="pres">
      <dgm:prSet presAssocID="{A3F6031E-7010-494A-BA42-C20A3B2935E7}" presName="hierChild2" presStyleCnt="0"/>
      <dgm:spPr/>
    </dgm:pt>
    <dgm:pt modelId="{26C4024E-7B1F-445A-B62E-C70CE5F1689C}" type="pres">
      <dgm:prSet presAssocID="{41DF9A0C-5939-4BC3-9511-4E016EC2DBBA}" presName="Name10" presStyleLbl="parChTrans1D2" presStyleIdx="0" presStyleCnt="4"/>
      <dgm:spPr/>
      <dgm:t>
        <a:bodyPr/>
        <a:lstStyle/>
        <a:p>
          <a:endParaRPr lang="en-US"/>
        </a:p>
      </dgm:t>
    </dgm:pt>
    <dgm:pt modelId="{0F7516FF-F50C-480B-B535-6E2FCC09B1E2}" type="pres">
      <dgm:prSet presAssocID="{587AB677-C2C2-4AC6-9F1E-FC88F6AD2277}" presName="hierRoot2" presStyleCnt="0"/>
      <dgm:spPr/>
    </dgm:pt>
    <dgm:pt modelId="{1BE14CD0-8F50-4495-8CBF-6D1A9FA44294}" type="pres">
      <dgm:prSet presAssocID="{587AB677-C2C2-4AC6-9F1E-FC88F6AD2277}" presName="composite2" presStyleCnt="0"/>
      <dgm:spPr/>
    </dgm:pt>
    <dgm:pt modelId="{6337D7E8-2005-4C72-B664-A6AA96CB7FE1}" type="pres">
      <dgm:prSet presAssocID="{587AB677-C2C2-4AC6-9F1E-FC88F6AD2277}" presName="background2" presStyleLbl="node2" presStyleIdx="0" presStyleCnt="4"/>
      <dgm:spPr/>
    </dgm:pt>
    <dgm:pt modelId="{8A0868AB-F911-4EEB-B1FD-BFFEC605AC87}" type="pres">
      <dgm:prSet presAssocID="{587AB677-C2C2-4AC6-9F1E-FC88F6AD2277}" presName="text2" presStyleLbl="fgAcc2" presStyleIdx="0" presStyleCnt="4" custScaleX="111791" custScaleY="112626" custLinFactY="-38614" custLinFactNeighborX="-1940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BCBF7D-ED7F-4422-903B-B5C444666C8F}" type="pres">
      <dgm:prSet presAssocID="{587AB677-C2C2-4AC6-9F1E-FC88F6AD2277}" presName="hierChild3" presStyleCnt="0"/>
      <dgm:spPr/>
    </dgm:pt>
    <dgm:pt modelId="{03FB25D3-01D7-412C-9F24-A4E018475248}" type="pres">
      <dgm:prSet presAssocID="{20C1FC18-8B45-4B6D-8FA4-315103FBD4E1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5C29C7F-79C7-4FB4-AAAE-FFC14C7B4EDA}" type="pres">
      <dgm:prSet presAssocID="{DAC05442-3F70-4C15-9106-8134B01984E6}" presName="hierRoot3" presStyleCnt="0"/>
      <dgm:spPr/>
    </dgm:pt>
    <dgm:pt modelId="{044750BC-2EFF-4C0B-ACF9-5A15A11B9717}" type="pres">
      <dgm:prSet presAssocID="{DAC05442-3F70-4C15-9106-8134B01984E6}" presName="composite3" presStyleCnt="0"/>
      <dgm:spPr/>
    </dgm:pt>
    <dgm:pt modelId="{DF74CAA5-47CF-4B45-B388-45BAF0C8F338}" type="pres">
      <dgm:prSet presAssocID="{DAC05442-3F70-4C15-9106-8134B01984E6}" presName="background3" presStyleLbl="node3" presStyleIdx="0" presStyleCnt="3"/>
      <dgm:spPr/>
    </dgm:pt>
    <dgm:pt modelId="{F61FF486-0A4E-48D8-B4F4-60390DD63261}" type="pres">
      <dgm:prSet presAssocID="{DAC05442-3F70-4C15-9106-8134B01984E6}" presName="text3" presStyleLbl="fgAcc3" presStyleIdx="0" presStyleCnt="3" custScaleX="109729" custScaleY="137357" custLinFactNeighborX="6251" custLinFactNeighborY="-599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ED231-0516-41FB-8817-F9F175EB8261}" type="pres">
      <dgm:prSet presAssocID="{DAC05442-3F70-4C15-9106-8134B01984E6}" presName="hierChild4" presStyleCnt="0"/>
      <dgm:spPr/>
    </dgm:pt>
    <dgm:pt modelId="{993C926D-1825-4518-8A50-CE5DAC76CAD9}" type="pres">
      <dgm:prSet presAssocID="{EA0B00DC-88B5-4D56-9497-5079249D3C03}" presName="Name10" presStyleLbl="parChTrans1D2" presStyleIdx="1" presStyleCnt="4"/>
      <dgm:spPr/>
      <dgm:t>
        <a:bodyPr/>
        <a:lstStyle/>
        <a:p>
          <a:endParaRPr lang="en-US"/>
        </a:p>
      </dgm:t>
    </dgm:pt>
    <dgm:pt modelId="{D7C13450-9992-44A6-B2F5-1F87DAAD3593}" type="pres">
      <dgm:prSet presAssocID="{B4F30CBB-DCEF-4DBC-8B5E-8295579FA0BD}" presName="hierRoot2" presStyleCnt="0"/>
      <dgm:spPr/>
    </dgm:pt>
    <dgm:pt modelId="{6D2F6428-F6F6-4199-AE2B-6059F2BD5C9E}" type="pres">
      <dgm:prSet presAssocID="{B4F30CBB-DCEF-4DBC-8B5E-8295579FA0BD}" presName="composite2" presStyleCnt="0"/>
      <dgm:spPr/>
    </dgm:pt>
    <dgm:pt modelId="{D16A9BC1-1977-42FF-B1F5-ACEC44B58E6F}" type="pres">
      <dgm:prSet presAssocID="{B4F30CBB-DCEF-4DBC-8B5E-8295579FA0BD}" presName="background2" presStyleLbl="node2" presStyleIdx="1" presStyleCnt="4"/>
      <dgm:spPr/>
    </dgm:pt>
    <dgm:pt modelId="{C89F8B05-5E4F-4DAB-95DB-73F130311CCE}" type="pres">
      <dgm:prSet presAssocID="{B4F30CBB-DCEF-4DBC-8B5E-8295579FA0BD}" presName="text2" presStyleLbl="fgAcc2" presStyleIdx="1" presStyleCnt="4" custLinFactY="-64564" custLinFactNeighborX="-5715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528E60-CCE8-469B-8DB6-91D1FD911A8D}" type="pres">
      <dgm:prSet presAssocID="{B4F30CBB-DCEF-4DBC-8B5E-8295579FA0BD}" presName="hierChild3" presStyleCnt="0"/>
      <dgm:spPr/>
    </dgm:pt>
    <dgm:pt modelId="{E5CFA7B5-BC1B-43D0-8913-A734E9153045}" type="pres">
      <dgm:prSet presAssocID="{7D4DBBA1-4B3A-4063-8AD2-2A4C1DFAB414}" presName="Name17" presStyleLbl="parChTrans1D3" presStyleIdx="1" presStyleCnt="3"/>
      <dgm:spPr/>
      <dgm:t>
        <a:bodyPr/>
        <a:lstStyle/>
        <a:p>
          <a:endParaRPr lang="en-US"/>
        </a:p>
      </dgm:t>
    </dgm:pt>
    <dgm:pt modelId="{D06BDDAA-FD23-46B1-A89E-241A810C54C6}" type="pres">
      <dgm:prSet presAssocID="{2DB10774-B902-4F25-9EA3-08E8837F7866}" presName="hierRoot3" presStyleCnt="0"/>
      <dgm:spPr/>
    </dgm:pt>
    <dgm:pt modelId="{52B40F31-EB49-4F12-9B9D-39DB62782D2A}" type="pres">
      <dgm:prSet presAssocID="{2DB10774-B902-4F25-9EA3-08E8837F7866}" presName="composite3" presStyleCnt="0"/>
      <dgm:spPr/>
    </dgm:pt>
    <dgm:pt modelId="{BDE8AE2B-DD1B-4125-99A3-BCB0B5BBE988}" type="pres">
      <dgm:prSet presAssocID="{2DB10774-B902-4F25-9EA3-08E8837F7866}" presName="background3" presStyleLbl="node3" presStyleIdx="1" presStyleCnt="3"/>
      <dgm:spPr/>
    </dgm:pt>
    <dgm:pt modelId="{9EBD592F-1C39-4A88-A692-8367BC771C96}" type="pres">
      <dgm:prSet presAssocID="{2DB10774-B902-4F25-9EA3-08E8837F7866}" presName="text3" presStyleLbl="fgAcc3" presStyleIdx="1" presStyleCnt="3" custScaleX="86167" custScaleY="79664" custLinFactY="-45316" custLinFactNeighborX="637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59AE0-F3C4-4415-8C2F-0CA291352634}" type="pres">
      <dgm:prSet presAssocID="{2DB10774-B902-4F25-9EA3-08E8837F7866}" presName="hierChild4" presStyleCnt="0"/>
      <dgm:spPr/>
    </dgm:pt>
    <dgm:pt modelId="{7AB50FCA-CD40-417A-86B2-ECA979170498}" type="pres">
      <dgm:prSet presAssocID="{52A52AAA-B2FE-44CF-8C16-3469F1F9299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5300B0E6-E4E1-459A-8902-1F154E8B2B39}" type="pres">
      <dgm:prSet presAssocID="{0115DD43-F543-4CDD-B72C-B9FA1E110343}" presName="hierRoot3" presStyleCnt="0"/>
      <dgm:spPr/>
    </dgm:pt>
    <dgm:pt modelId="{3D492464-10B1-4661-A6F8-DE5BEA1F5EDB}" type="pres">
      <dgm:prSet presAssocID="{0115DD43-F543-4CDD-B72C-B9FA1E110343}" presName="composite3" presStyleCnt="0"/>
      <dgm:spPr/>
    </dgm:pt>
    <dgm:pt modelId="{BDCEFE26-B096-4359-B59C-2DDF048E1931}" type="pres">
      <dgm:prSet presAssocID="{0115DD43-F543-4CDD-B72C-B9FA1E110343}" presName="background3" presStyleLbl="node3" presStyleIdx="2" presStyleCnt="3"/>
      <dgm:spPr/>
    </dgm:pt>
    <dgm:pt modelId="{A5C0B93D-8D50-481B-81F1-6ABA499DA8CC}" type="pres">
      <dgm:prSet presAssocID="{0115DD43-F543-4CDD-B72C-B9FA1E110343}" presName="text3" presStyleLbl="fgAcc3" presStyleIdx="2" presStyleCnt="3" custScaleX="113963" custScaleY="117286" custLinFactNeighborX="-1499" custLinFactNeighborY="-624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07A524-D4A7-426C-AEB5-FBFC8381E813}" type="pres">
      <dgm:prSet presAssocID="{0115DD43-F543-4CDD-B72C-B9FA1E110343}" presName="hierChild4" presStyleCnt="0"/>
      <dgm:spPr/>
    </dgm:pt>
    <dgm:pt modelId="{D02BD065-9013-458E-B71D-3FC08E210F26}" type="pres">
      <dgm:prSet presAssocID="{B150EF8E-A475-4D6A-9C92-220E4C0A6240}" presName="hierRoot1" presStyleCnt="0"/>
      <dgm:spPr/>
    </dgm:pt>
    <dgm:pt modelId="{E15168C5-7025-495F-91F5-18078B58C767}" type="pres">
      <dgm:prSet presAssocID="{B150EF8E-A475-4D6A-9C92-220E4C0A6240}" presName="composite" presStyleCnt="0"/>
      <dgm:spPr/>
    </dgm:pt>
    <dgm:pt modelId="{58C38ACC-AB13-46D1-9913-68BE7655D70B}" type="pres">
      <dgm:prSet presAssocID="{B150EF8E-A475-4D6A-9C92-220E4C0A6240}" presName="background" presStyleLbl="node0" presStyleIdx="1" presStyleCnt="3"/>
      <dgm:spPr/>
    </dgm:pt>
    <dgm:pt modelId="{D6B2E00C-92EC-45CE-B485-1A5B1AA89364}" type="pres">
      <dgm:prSet presAssocID="{B150EF8E-A475-4D6A-9C92-220E4C0A6240}" presName="text" presStyleLbl="fgAcc0" presStyleIdx="1" presStyleCnt="3" custScaleX="135222" custLinFactY="-84776" custLinFactNeighborX="-6268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303847-0A87-48C2-BB46-5AB0F635556E}" type="pres">
      <dgm:prSet presAssocID="{B150EF8E-A475-4D6A-9C92-220E4C0A6240}" presName="hierChild2" presStyleCnt="0"/>
      <dgm:spPr/>
    </dgm:pt>
    <dgm:pt modelId="{A83E74F7-F35A-4EE9-B15D-064FB6997BF5}" type="pres">
      <dgm:prSet presAssocID="{542B8438-78D3-4AAC-AC2B-8181CD860951}" presName="Name10" presStyleLbl="parChTrans1D2" presStyleIdx="2" presStyleCnt="4"/>
      <dgm:spPr/>
      <dgm:t>
        <a:bodyPr/>
        <a:lstStyle/>
        <a:p>
          <a:endParaRPr lang="en-US"/>
        </a:p>
      </dgm:t>
    </dgm:pt>
    <dgm:pt modelId="{195513FD-32F3-41B2-A3F9-A784631E1DB3}" type="pres">
      <dgm:prSet presAssocID="{8B8A4068-CCA5-460E-85FA-2F2AD6EC62DC}" presName="hierRoot2" presStyleCnt="0"/>
      <dgm:spPr/>
    </dgm:pt>
    <dgm:pt modelId="{E07271AB-F9FD-458A-9DFA-DAB42D21325B}" type="pres">
      <dgm:prSet presAssocID="{8B8A4068-CCA5-460E-85FA-2F2AD6EC62DC}" presName="composite2" presStyleCnt="0"/>
      <dgm:spPr/>
    </dgm:pt>
    <dgm:pt modelId="{1AFCF817-843B-484F-9AF4-A8D1ADDC9E78}" type="pres">
      <dgm:prSet presAssocID="{8B8A4068-CCA5-460E-85FA-2F2AD6EC62DC}" presName="background2" presStyleLbl="node2" presStyleIdx="2" presStyleCnt="4"/>
      <dgm:spPr/>
    </dgm:pt>
    <dgm:pt modelId="{14174271-57BA-4974-9EFA-E91ABF3C1584}" type="pres">
      <dgm:prSet presAssocID="{8B8A4068-CCA5-460E-85FA-2F2AD6EC62DC}" presName="text2" presStyleLbl="fgAcc2" presStyleIdx="2" presStyleCnt="4" custScaleX="70275" custScaleY="64978" custLinFactY="-71661" custLinFactNeighborX="-4782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CE7781-5E8E-465B-825B-A9F49C844778}" type="pres">
      <dgm:prSet presAssocID="{8B8A4068-CCA5-460E-85FA-2F2AD6EC62DC}" presName="hierChild3" presStyleCnt="0"/>
      <dgm:spPr/>
    </dgm:pt>
    <dgm:pt modelId="{AF9A8F0B-6820-4E67-8DC1-4FB622107930}" type="pres">
      <dgm:prSet presAssocID="{A36338F0-C7B3-4D4F-AFE9-45E2C523553B}" presName="hierRoot1" presStyleCnt="0"/>
      <dgm:spPr/>
    </dgm:pt>
    <dgm:pt modelId="{91245CE1-1089-4F6B-8291-FC68E69D0F26}" type="pres">
      <dgm:prSet presAssocID="{A36338F0-C7B3-4D4F-AFE9-45E2C523553B}" presName="composite" presStyleCnt="0"/>
      <dgm:spPr/>
    </dgm:pt>
    <dgm:pt modelId="{44050ADA-3C1D-4F5F-8E2E-F2AEC935D073}" type="pres">
      <dgm:prSet presAssocID="{A36338F0-C7B3-4D4F-AFE9-45E2C523553B}" presName="background" presStyleLbl="node0" presStyleIdx="2" presStyleCnt="3"/>
      <dgm:spPr/>
    </dgm:pt>
    <dgm:pt modelId="{F7036A8F-8DA4-440A-B82F-2F216827EF77}" type="pres">
      <dgm:prSet presAssocID="{A36338F0-C7B3-4D4F-AFE9-45E2C523553B}" presName="text" presStyleLbl="fgAcc0" presStyleIdx="2" presStyleCnt="3" custScaleX="107608" custLinFactY="-84776" custLinFactNeighborX="-3399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6410E3-D1C0-43F7-A795-6FEEFA1743E2}" type="pres">
      <dgm:prSet presAssocID="{A36338F0-C7B3-4D4F-AFE9-45E2C523553B}" presName="hierChild2" presStyleCnt="0"/>
      <dgm:spPr/>
    </dgm:pt>
    <dgm:pt modelId="{24BA53BA-007B-427E-955E-59E75693F1E9}" type="pres">
      <dgm:prSet presAssocID="{BD445045-A7D4-46DE-BEA2-40027B29EA22}" presName="Name10" presStyleLbl="parChTrans1D2" presStyleIdx="3" presStyleCnt="4"/>
      <dgm:spPr/>
      <dgm:t>
        <a:bodyPr/>
        <a:lstStyle/>
        <a:p>
          <a:endParaRPr lang="en-US"/>
        </a:p>
      </dgm:t>
    </dgm:pt>
    <dgm:pt modelId="{52F24BEC-41DE-4B75-AFB0-83EC1F3F71CE}" type="pres">
      <dgm:prSet presAssocID="{28A74396-9650-4F3A-928F-C788E34D854A}" presName="hierRoot2" presStyleCnt="0"/>
      <dgm:spPr/>
    </dgm:pt>
    <dgm:pt modelId="{3EA758D3-C271-4556-BD3D-0AE97C6E12AD}" type="pres">
      <dgm:prSet presAssocID="{28A74396-9650-4F3A-928F-C788E34D854A}" presName="composite2" presStyleCnt="0"/>
      <dgm:spPr/>
    </dgm:pt>
    <dgm:pt modelId="{372150A1-B20E-483C-BC25-27BFEA0DE0BD}" type="pres">
      <dgm:prSet presAssocID="{28A74396-9650-4F3A-928F-C788E34D854A}" presName="background2" presStyleLbl="node2" presStyleIdx="3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9EB8E46-31C3-44A7-9FA9-CF1C7ACAA5B4}" type="pres">
      <dgm:prSet presAssocID="{28A74396-9650-4F3A-928F-C788E34D854A}" presName="text2" presStyleLbl="fgAcc2" presStyleIdx="3" presStyleCnt="4" custScaleX="86451" custScaleY="59255" custLinFactY="-58418" custLinFactNeighborX="-17344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8FB2F8B-EAF9-4F43-A875-324DDCFA69C2}" type="pres">
      <dgm:prSet presAssocID="{28A74396-9650-4F3A-928F-C788E34D854A}" presName="hierChild3" presStyleCnt="0"/>
      <dgm:spPr/>
    </dgm:pt>
  </dgm:ptLst>
  <dgm:cxnLst>
    <dgm:cxn modelId="{4025AC16-A040-4067-A6BF-709C94D10306}" type="presOf" srcId="{EA0B00DC-88B5-4D56-9497-5079249D3C03}" destId="{993C926D-1825-4518-8A50-CE5DAC76CAD9}" srcOrd="0" destOrd="0" presId="urn:microsoft.com/office/officeart/2005/8/layout/hierarchy1"/>
    <dgm:cxn modelId="{E618D941-03EA-4553-8AAD-96C49560F02E}" type="presOf" srcId="{A3F6031E-7010-494A-BA42-C20A3B2935E7}" destId="{D1AFD3B4-4D3B-473F-9036-421A3BD852F6}" srcOrd="0" destOrd="0" presId="urn:microsoft.com/office/officeart/2005/8/layout/hierarchy1"/>
    <dgm:cxn modelId="{BE922823-42E4-4189-B177-ED96D8207BA5}" srcId="{A3F6031E-7010-494A-BA42-C20A3B2935E7}" destId="{B4F30CBB-DCEF-4DBC-8B5E-8295579FA0BD}" srcOrd="1" destOrd="0" parTransId="{EA0B00DC-88B5-4D56-9497-5079249D3C03}" sibTransId="{63862DA2-F898-4CEA-8F86-83DE9463688A}"/>
    <dgm:cxn modelId="{CAFD9E76-B549-4AE2-B485-D62CA9495FD0}" type="presOf" srcId="{28A74396-9650-4F3A-928F-C788E34D854A}" destId="{19EB8E46-31C3-44A7-9FA9-CF1C7ACAA5B4}" srcOrd="0" destOrd="0" presId="urn:microsoft.com/office/officeart/2005/8/layout/hierarchy1"/>
    <dgm:cxn modelId="{265C15A9-BCCB-4391-846E-F2E7E40FCC0C}" srcId="{B4F30CBB-DCEF-4DBC-8B5E-8295579FA0BD}" destId="{2DB10774-B902-4F25-9EA3-08E8837F7866}" srcOrd="0" destOrd="0" parTransId="{7D4DBBA1-4B3A-4063-8AD2-2A4C1DFAB414}" sibTransId="{358FFED8-3F14-4986-BC92-8CCAB10A7ACB}"/>
    <dgm:cxn modelId="{72B45243-FFFD-4698-9ED1-F66AF7256366}" srcId="{A36338F0-C7B3-4D4F-AFE9-45E2C523553B}" destId="{28A74396-9650-4F3A-928F-C788E34D854A}" srcOrd="0" destOrd="0" parTransId="{BD445045-A7D4-46DE-BEA2-40027B29EA22}" sibTransId="{03252477-6226-4E57-9F18-2AF87D6C2946}"/>
    <dgm:cxn modelId="{80987B9A-E728-4436-939F-2FA470D7EB5A}" type="presOf" srcId="{8B8A4068-CCA5-460E-85FA-2F2AD6EC62DC}" destId="{14174271-57BA-4974-9EFA-E91ABF3C1584}" srcOrd="0" destOrd="0" presId="urn:microsoft.com/office/officeart/2005/8/layout/hierarchy1"/>
    <dgm:cxn modelId="{806A8924-1D0E-4B7F-AD86-1776DEEE506E}" srcId="{A996D7B2-E856-4080-AF29-23E1B096B261}" destId="{B150EF8E-A475-4D6A-9C92-220E4C0A6240}" srcOrd="1" destOrd="0" parTransId="{B44F6D00-0AA9-4BDA-AF3E-BBE6A9339C15}" sibTransId="{3BFBF2AA-A147-4FC4-9958-F75D9DB485F0}"/>
    <dgm:cxn modelId="{E22E0645-9E6F-4E40-805C-F6150CD40566}" type="presOf" srcId="{2DB10774-B902-4F25-9EA3-08E8837F7866}" destId="{9EBD592F-1C39-4A88-A692-8367BC771C96}" srcOrd="0" destOrd="0" presId="urn:microsoft.com/office/officeart/2005/8/layout/hierarchy1"/>
    <dgm:cxn modelId="{CFBD35AA-30F0-4938-A375-61DB5BF18AB6}" srcId="{B4F30CBB-DCEF-4DBC-8B5E-8295579FA0BD}" destId="{0115DD43-F543-4CDD-B72C-B9FA1E110343}" srcOrd="1" destOrd="0" parTransId="{52A52AAA-B2FE-44CF-8C16-3469F1F92990}" sibTransId="{41A4D7DC-8AC5-42EB-9CF6-FA2AC2B9E2A0}"/>
    <dgm:cxn modelId="{D0350D69-5CD2-40B9-9948-3D51C8089204}" srcId="{587AB677-C2C2-4AC6-9F1E-FC88F6AD2277}" destId="{DAC05442-3F70-4C15-9106-8134B01984E6}" srcOrd="0" destOrd="0" parTransId="{20C1FC18-8B45-4B6D-8FA4-315103FBD4E1}" sibTransId="{9E5B929D-0ADE-4D9A-990E-AF51647FE9B2}"/>
    <dgm:cxn modelId="{AD584CAF-8099-405A-A10C-1D7B76DE5E30}" type="presOf" srcId="{B4F30CBB-DCEF-4DBC-8B5E-8295579FA0BD}" destId="{C89F8B05-5E4F-4DAB-95DB-73F130311CCE}" srcOrd="0" destOrd="0" presId="urn:microsoft.com/office/officeart/2005/8/layout/hierarchy1"/>
    <dgm:cxn modelId="{C23CDB35-BEAD-4CB5-894A-961CFEFA3959}" type="presOf" srcId="{20C1FC18-8B45-4B6D-8FA4-315103FBD4E1}" destId="{03FB25D3-01D7-412C-9F24-A4E018475248}" srcOrd="0" destOrd="0" presId="urn:microsoft.com/office/officeart/2005/8/layout/hierarchy1"/>
    <dgm:cxn modelId="{FD837F60-2FFB-4D5E-B0F8-C1C0E653FB44}" srcId="{B150EF8E-A475-4D6A-9C92-220E4C0A6240}" destId="{8B8A4068-CCA5-460E-85FA-2F2AD6EC62DC}" srcOrd="0" destOrd="0" parTransId="{542B8438-78D3-4AAC-AC2B-8181CD860951}" sibTransId="{9CF2185F-CABF-4EAE-9BEB-24E29B80ECE9}"/>
    <dgm:cxn modelId="{C6789E57-EB6D-4877-91BA-67462DB28E50}" type="presOf" srcId="{0115DD43-F543-4CDD-B72C-B9FA1E110343}" destId="{A5C0B93D-8D50-481B-81F1-6ABA499DA8CC}" srcOrd="0" destOrd="0" presId="urn:microsoft.com/office/officeart/2005/8/layout/hierarchy1"/>
    <dgm:cxn modelId="{D8818A63-EA04-4303-BFA1-A20D8F10EB98}" srcId="{A3F6031E-7010-494A-BA42-C20A3B2935E7}" destId="{587AB677-C2C2-4AC6-9F1E-FC88F6AD2277}" srcOrd="0" destOrd="0" parTransId="{41DF9A0C-5939-4BC3-9511-4E016EC2DBBA}" sibTransId="{2434A291-AD90-4A70-866B-BBD3413FFB91}"/>
    <dgm:cxn modelId="{B5D8B150-EDB8-4965-AAE6-B7CF18073384}" type="presOf" srcId="{41DF9A0C-5939-4BC3-9511-4E016EC2DBBA}" destId="{26C4024E-7B1F-445A-B62E-C70CE5F1689C}" srcOrd="0" destOrd="0" presId="urn:microsoft.com/office/officeart/2005/8/layout/hierarchy1"/>
    <dgm:cxn modelId="{F6D6DDBB-277C-457E-856D-00063F906E59}" type="presOf" srcId="{A36338F0-C7B3-4D4F-AFE9-45E2C523553B}" destId="{F7036A8F-8DA4-440A-B82F-2F216827EF77}" srcOrd="0" destOrd="0" presId="urn:microsoft.com/office/officeart/2005/8/layout/hierarchy1"/>
    <dgm:cxn modelId="{A9C68F5C-B0DE-4F80-AB3E-33E1CD9F19DD}" type="presOf" srcId="{B150EF8E-A475-4D6A-9C92-220E4C0A6240}" destId="{D6B2E00C-92EC-45CE-B485-1A5B1AA89364}" srcOrd="0" destOrd="0" presId="urn:microsoft.com/office/officeart/2005/8/layout/hierarchy1"/>
    <dgm:cxn modelId="{37653444-63A8-4811-BD9C-A6FF8DA12C99}" type="presOf" srcId="{A996D7B2-E856-4080-AF29-23E1B096B261}" destId="{8BC39F0E-416A-4F69-8588-A035CE80C3D0}" srcOrd="0" destOrd="0" presId="urn:microsoft.com/office/officeart/2005/8/layout/hierarchy1"/>
    <dgm:cxn modelId="{3D0E00D1-9004-4555-86D0-4A0B45436F5D}" type="presOf" srcId="{BD445045-A7D4-46DE-BEA2-40027B29EA22}" destId="{24BA53BA-007B-427E-955E-59E75693F1E9}" srcOrd="0" destOrd="0" presId="urn:microsoft.com/office/officeart/2005/8/layout/hierarchy1"/>
    <dgm:cxn modelId="{138CF342-A86F-4AE0-A2A4-403D51C37B92}" type="presOf" srcId="{587AB677-C2C2-4AC6-9F1E-FC88F6AD2277}" destId="{8A0868AB-F911-4EEB-B1FD-BFFEC605AC87}" srcOrd="0" destOrd="0" presId="urn:microsoft.com/office/officeart/2005/8/layout/hierarchy1"/>
    <dgm:cxn modelId="{7CD5C6AE-C3C4-41E6-A1FB-ECAD7515D37A}" type="presOf" srcId="{542B8438-78D3-4AAC-AC2B-8181CD860951}" destId="{A83E74F7-F35A-4EE9-B15D-064FB6997BF5}" srcOrd="0" destOrd="0" presId="urn:microsoft.com/office/officeart/2005/8/layout/hierarchy1"/>
    <dgm:cxn modelId="{25897D6B-37BE-4B77-9462-86D36AFEE2C2}" srcId="{A996D7B2-E856-4080-AF29-23E1B096B261}" destId="{A36338F0-C7B3-4D4F-AFE9-45E2C523553B}" srcOrd="2" destOrd="0" parTransId="{EF6F1CB9-E762-4504-B2A5-2DFEA11A60EC}" sibTransId="{45406F17-442F-4079-8847-5DC08095C621}"/>
    <dgm:cxn modelId="{8E20679F-1BAA-4BF1-937E-C7ADB784E6B5}" type="presOf" srcId="{52A52AAA-B2FE-44CF-8C16-3469F1F92990}" destId="{7AB50FCA-CD40-417A-86B2-ECA979170498}" srcOrd="0" destOrd="0" presId="urn:microsoft.com/office/officeart/2005/8/layout/hierarchy1"/>
    <dgm:cxn modelId="{222F5EE5-99F0-4301-B03C-9758631FDAF1}" type="presOf" srcId="{7D4DBBA1-4B3A-4063-8AD2-2A4C1DFAB414}" destId="{E5CFA7B5-BC1B-43D0-8913-A734E9153045}" srcOrd="0" destOrd="0" presId="urn:microsoft.com/office/officeart/2005/8/layout/hierarchy1"/>
    <dgm:cxn modelId="{C3A008C2-0E4B-4DDA-9812-98E87E24971E}" srcId="{A996D7B2-E856-4080-AF29-23E1B096B261}" destId="{A3F6031E-7010-494A-BA42-C20A3B2935E7}" srcOrd="0" destOrd="0" parTransId="{CBF4ACC1-5F58-41E8-920A-AC9D083B60B6}" sibTransId="{131D3823-674F-4125-8E31-E24E9F2D588B}"/>
    <dgm:cxn modelId="{09C3F58B-E57A-4390-BCD1-B66C5423DF22}" type="presOf" srcId="{DAC05442-3F70-4C15-9106-8134B01984E6}" destId="{F61FF486-0A4E-48D8-B4F4-60390DD63261}" srcOrd="0" destOrd="0" presId="urn:microsoft.com/office/officeart/2005/8/layout/hierarchy1"/>
    <dgm:cxn modelId="{FC22FB01-B318-4FD5-AF59-8D4C48F1EAE9}" type="presParOf" srcId="{8BC39F0E-416A-4F69-8588-A035CE80C3D0}" destId="{DB679569-CE9D-49F4-B13E-BC5E22DA9141}" srcOrd="0" destOrd="0" presId="urn:microsoft.com/office/officeart/2005/8/layout/hierarchy1"/>
    <dgm:cxn modelId="{D3DC7205-05AF-4CC2-9E13-AABE5CA37EBE}" type="presParOf" srcId="{DB679569-CE9D-49F4-B13E-BC5E22DA9141}" destId="{7E3176D6-6496-4A60-AEB5-98DE87A35740}" srcOrd="0" destOrd="0" presId="urn:microsoft.com/office/officeart/2005/8/layout/hierarchy1"/>
    <dgm:cxn modelId="{D443B504-C4CB-4193-9B50-C1F7FA2D5DA9}" type="presParOf" srcId="{7E3176D6-6496-4A60-AEB5-98DE87A35740}" destId="{EAA8324D-7D29-4F8B-BED4-F38028CD40C8}" srcOrd="0" destOrd="0" presId="urn:microsoft.com/office/officeart/2005/8/layout/hierarchy1"/>
    <dgm:cxn modelId="{BD164501-CEBF-4FA1-9CF4-B43DEC80EC1F}" type="presParOf" srcId="{7E3176D6-6496-4A60-AEB5-98DE87A35740}" destId="{D1AFD3B4-4D3B-473F-9036-421A3BD852F6}" srcOrd="1" destOrd="0" presId="urn:microsoft.com/office/officeart/2005/8/layout/hierarchy1"/>
    <dgm:cxn modelId="{0ACE7F21-7A19-47BE-B51C-F56F71C4C4AB}" type="presParOf" srcId="{DB679569-CE9D-49F4-B13E-BC5E22DA9141}" destId="{39610CEE-657F-4CD6-9060-5EECF1F2CDC0}" srcOrd="1" destOrd="0" presId="urn:microsoft.com/office/officeart/2005/8/layout/hierarchy1"/>
    <dgm:cxn modelId="{0B2D43BB-C228-447D-ADB8-4853B5DCFB5C}" type="presParOf" srcId="{39610CEE-657F-4CD6-9060-5EECF1F2CDC0}" destId="{26C4024E-7B1F-445A-B62E-C70CE5F1689C}" srcOrd="0" destOrd="0" presId="urn:microsoft.com/office/officeart/2005/8/layout/hierarchy1"/>
    <dgm:cxn modelId="{0C828815-08B1-4577-90B8-A40179D5AC1F}" type="presParOf" srcId="{39610CEE-657F-4CD6-9060-5EECF1F2CDC0}" destId="{0F7516FF-F50C-480B-B535-6E2FCC09B1E2}" srcOrd="1" destOrd="0" presId="urn:microsoft.com/office/officeart/2005/8/layout/hierarchy1"/>
    <dgm:cxn modelId="{B1D5645A-9FA9-4447-A9EB-56DFDC53C42F}" type="presParOf" srcId="{0F7516FF-F50C-480B-B535-6E2FCC09B1E2}" destId="{1BE14CD0-8F50-4495-8CBF-6D1A9FA44294}" srcOrd="0" destOrd="0" presId="urn:microsoft.com/office/officeart/2005/8/layout/hierarchy1"/>
    <dgm:cxn modelId="{64D2BD02-71FB-4EA4-B57A-DB03238B4F66}" type="presParOf" srcId="{1BE14CD0-8F50-4495-8CBF-6D1A9FA44294}" destId="{6337D7E8-2005-4C72-B664-A6AA96CB7FE1}" srcOrd="0" destOrd="0" presId="urn:microsoft.com/office/officeart/2005/8/layout/hierarchy1"/>
    <dgm:cxn modelId="{16E900B0-2E46-4F1E-84B9-537AF2E61EE2}" type="presParOf" srcId="{1BE14CD0-8F50-4495-8CBF-6D1A9FA44294}" destId="{8A0868AB-F911-4EEB-B1FD-BFFEC605AC87}" srcOrd="1" destOrd="0" presId="urn:microsoft.com/office/officeart/2005/8/layout/hierarchy1"/>
    <dgm:cxn modelId="{541501DC-A5B9-46E6-B0B6-C68AA33F4A1F}" type="presParOf" srcId="{0F7516FF-F50C-480B-B535-6E2FCC09B1E2}" destId="{B5BCBF7D-ED7F-4422-903B-B5C444666C8F}" srcOrd="1" destOrd="0" presId="urn:microsoft.com/office/officeart/2005/8/layout/hierarchy1"/>
    <dgm:cxn modelId="{E1D1126D-42FD-474E-8D79-3EE06F0341DD}" type="presParOf" srcId="{B5BCBF7D-ED7F-4422-903B-B5C444666C8F}" destId="{03FB25D3-01D7-412C-9F24-A4E018475248}" srcOrd="0" destOrd="0" presId="urn:microsoft.com/office/officeart/2005/8/layout/hierarchy1"/>
    <dgm:cxn modelId="{73A944BB-6734-4127-9C71-FC5B9DC8E049}" type="presParOf" srcId="{B5BCBF7D-ED7F-4422-903B-B5C444666C8F}" destId="{55C29C7F-79C7-4FB4-AAAE-FFC14C7B4EDA}" srcOrd="1" destOrd="0" presId="urn:microsoft.com/office/officeart/2005/8/layout/hierarchy1"/>
    <dgm:cxn modelId="{491561C6-9326-42F9-B40A-3A2FDE292C8C}" type="presParOf" srcId="{55C29C7F-79C7-4FB4-AAAE-FFC14C7B4EDA}" destId="{044750BC-2EFF-4C0B-ACF9-5A15A11B9717}" srcOrd="0" destOrd="0" presId="urn:microsoft.com/office/officeart/2005/8/layout/hierarchy1"/>
    <dgm:cxn modelId="{E83627C9-13C2-4B0F-8051-51C00DB52696}" type="presParOf" srcId="{044750BC-2EFF-4C0B-ACF9-5A15A11B9717}" destId="{DF74CAA5-47CF-4B45-B388-45BAF0C8F338}" srcOrd="0" destOrd="0" presId="urn:microsoft.com/office/officeart/2005/8/layout/hierarchy1"/>
    <dgm:cxn modelId="{719D243E-B9AC-461E-90C7-B6C7FEBBE7DD}" type="presParOf" srcId="{044750BC-2EFF-4C0B-ACF9-5A15A11B9717}" destId="{F61FF486-0A4E-48D8-B4F4-60390DD63261}" srcOrd="1" destOrd="0" presId="urn:microsoft.com/office/officeart/2005/8/layout/hierarchy1"/>
    <dgm:cxn modelId="{449BBC76-F001-4AFF-9120-03ED483A975D}" type="presParOf" srcId="{55C29C7F-79C7-4FB4-AAAE-FFC14C7B4EDA}" destId="{7DDED231-0516-41FB-8817-F9F175EB8261}" srcOrd="1" destOrd="0" presId="urn:microsoft.com/office/officeart/2005/8/layout/hierarchy1"/>
    <dgm:cxn modelId="{11BBBAAC-7C6A-4221-AEB3-2376DFDA4679}" type="presParOf" srcId="{39610CEE-657F-4CD6-9060-5EECF1F2CDC0}" destId="{993C926D-1825-4518-8A50-CE5DAC76CAD9}" srcOrd="2" destOrd="0" presId="urn:microsoft.com/office/officeart/2005/8/layout/hierarchy1"/>
    <dgm:cxn modelId="{F0A24EEE-39EA-46F6-8B37-A1D4DDA26A93}" type="presParOf" srcId="{39610CEE-657F-4CD6-9060-5EECF1F2CDC0}" destId="{D7C13450-9992-44A6-B2F5-1F87DAAD3593}" srcOrd="3" destOrd="0" presId="urn:microsoft.com/office/officeart/2005/8/layout/hierarchy1"/>
    <dgm:cxn modelId="{15367CF5-E05A-4931-907F-64AD382B0445}" type="presParOf" srcId="{D7C13450-9992-44A6-B2F5-1F87DAAD3593}" destId="{6D2F6428-F6F6-4199-AE2B-6059F2BD5C9E}" srcOrd="0" destOrd="0" presId="urn:microsoft.com/office/officeart/2005/8/layout/hierarchy1"/>
    <dgm:cxn modelId="{D16FD142-4348-4BA4-A11A-C61647E4408F}" type="presParOf" srcId="{6D2F6428-F6F6-4199-AE2B-6059F2BD5C9E}" destId="{D16A9BC1-1977-42FF-B1F5-ACEC44B58E6F}" srcOrd="0" destOrd="0" presId="urn:microsoft.com/office/officeart/2005/8/layout/hierarchy1"/>
    <dgm:cxn modelId="{60718DA6-5AAE-40D6-9087-783B33337E2A}" type="presParOf" srcId="{6D2F6428-F6F6-4199-AE2B-6059F2BD5C9E}" destId="{C89F8B05-5E4F-4DAB-95DB-73F130311CCE}" srcOrd="1" destOrd="0" presId="urn:microsoft.com/office/officeart/2005/8/layout/hierarchy1"/>
    <dgm:cxn modelId="{37C3A692-362B-42E9-83AC-49E8D3C1B006}" type="presParOf" srcId="{D7C13450-9992-44A6-B2F5-1F87DAAD3593}" destId="{AE528E60-CCE8-469B-8DB6-91D1FD911A8D}" srcOrd="1" destOrd="0" presId="urn:microsoft.com/office/officeart/2005/8/layout/hierarchy1"/>
    <dgm:cxn modelId="{0B4C31AB-A6E2-419B-A0BA-F77104E8D191}" type="presParOf" srcId="{AE528E60-CCE8-469B-8DB6-91D1FD911A8D}" destId="{E5CFA7B5-BC1B-43D0-8913-A734E9153045}" srcOrd="0" destOrd="0" presId="urn:microsoft.com/office/officeart/2005/8/layout/hierarchy1"/>
    <dgm:cxn modelId="{9D74DC70-24E9-4F26-A1BB-6BA96823E799}" type="presParOf" srcId="{AE528E60-CCE8-469B-8DB6-91D1FD911A8D}" destId="{D06BDDAA-FD23-46B1-A89E-241A810C54C6}" srcOrd="1" destOrd="0" presId="urn:microsoft.com/office/officeart/2005/8/layout/hierarchy1"/>
    <dgm:cxn modelId="{B9F07623-5C83-4AAA-8680-51B28E4649C2}" type="presParOf" srcId="{D06BDDAA-FD23-46B1-A89E-241A810C54C6}" destId="{52B40F31-EB49-4F12-9B9D-39DB62782D2A}" srcOrd="0" destOrd="0" presId="urn:microsoft.com/office/officeart/2005/8/layout/hierarchy1"/>
    <dgm:cxn modelId="{A5C58129-E86A-4133-BFF7-04FAA26C7F7D}" type="presParOf" srcId="{52B40F31-EB49-4F12-9B9D-39DB62782D2A}" destId="{BDE8AE2B-DD1B-4125-99A3-BCB0B5BBE988}" srcOrd="0" destOrd="0" presId="urn:microsoft.com/office/officeart/2005/8/layout/hierarchy1"/>
    <dgm:cxn modelId="{7029A5FD-191B-469D-80EE-2C521256391D}" type="presParOf" srcId="{52B40F31-EB49-4F12-9B9D-39DB62782D2A}" destId="{9EBD592F-1C39-4A88-A692-8367BC771C96}" srcOrd="1" destOrd="0" presId="urn:microsoft.com/office/officeart/2005/8/layout/hierarchy1"/>
    <dgm:cxn modelId="{CFDD6726-FCD0-4146-B159-43CE8CDBA537}" type="presParOf" srcId="{D06BDDAA-FD23-46B1-A89E-241A810C54C6}" destId="{C1359AE0-F3C4-4415-8C2F-0CA291352634}" srcOrd="1" destOrd="0" presId="urn:microsoft.com/office/officeart/2005/8/layout/hierarchy1"/>
    <dgm:cxn modelId="{7401AAE5-BFE2-40FC-8BED-43C9439D7808}" type="presParOf" srcId="{AE528E60-CCE8-469B-8DB6-91D1FD911A8D}" destId="{7AB50FCA-CD40-417A-86B2-ECA979170498}" srcOrd="2" destOrd="0" presId="urn:microsoft.com/office/officeart/2005/8/layout/hierarchy1"/>
    <dgm:cxn modelId="{95165E4B-4CA5-4E36-8959-CF62644FFF13}" type="presParOf" srcId="{AE528E60-CCE8-469B-8DB6-91D1FD911A8D}" destId="{5300B0E6-E4E1-459A-8902-1F154E8B2B39}" srcOrd="3" destOrd="0" presId="urn:microsoft.com/office/officeart/2005/8/layout/hierarchy1"/>
    <dgm:cxn modelId="{70B2BE84-E378-44FD-BE83-B7E5AA874CD4}" type="presParOf" srcId="{5300B0E6-E4E1-459A-8902-1F154E8B2B39}" destId="{3D492464-10B1-4661-A6F8-DE5BEA1F5EDB}" srcOrd="0" destOrd="0" presId="urn:microsoft.com/office/officeart/2005/8/layout/hierarchy1"/>
    <dgm:cxn modelId="{00C9125B-DE5C-4E9E-864D-84C7E4CE5151}" type="presParOf" srcId="{3D492464-10B1-4661-A6F8-DE5BEA1F5EDB}" destId="{BDCEFE26-B096-4359-B59C-2DDF048E1931}" srcOrd="0" destOrd="0" presId="urn:microsoft.com/office/officeart/2005/8/layout/hierarchy1"/>
    <dgm:cxn modelId="{866EFC26-6B4A-442F-8D88-2853CB9C8758}" type="presParOf" srcId="{3D492464-10B1-4661-A6F8-DE5BEA1F5EDB}" destId="{A5C0B93D-8D50-481B-81F1-6ABA499DA8CC}" srcOrd="1" destOrd="0" presId="urn:microsoft.com/office/officeart/2005/8/layout/hierarchy1"/>
    <dgm:cxn modelId="{B6A08038-CA69-48C6-8ADD-45B88A95AB6A}" type="presParOf" srcId="{5300B0E6-E4E1-459A-8902-1F154E8B2B39}" destId="{0B07A524-D4A7-426C-AEB5-FBFC8381E813}" srcOrd="1" destOrd="0" presId="urn:microsoft.com/office/officeart/2005/8/layout/hierarchy1"/>
    <dgm:cxn modelId="{B0A9C904-A19C-4D9F-B8B7-F027627F4148}" type="presParOf" srcId="{8BC39F0E-416A-4F69-8588-A035CE80C3D0}" destId="{D02BD065-9013-458E-B71D-3FC08E210F26}" srcOrd="1" destOrd="0" presId="urn:microsoft.com/office/officeart/2005/8/layout/hierarchy1"/>
    <dgm:cxn modelId="{F63D2E59-B467-4FD7-978F-0248BB3A4ED0}" type="presParOf" srcId="{D02BD065-9013-458E-B71D-3FC08E210F26}" destId="{E15168C5-7025-495F-91F5-18078B58C767}" srcOrd="0" destOrd="0" presId="urn:microsoft.com/office/officeart/2005/8/layout/hierarchy1"/>
    <dgm:cxn modelId="{1E8C964C-6F8A-43CA-B748-2B340CEB1F22}" type="presParOf" srcId="{E15168C5-7025-495F-91F5-18078B58C767}" destId="{58C38ACC-AB13-46D1-9913-68BE7655D70B}" srcOrd="0" destOrd="0" presId="urn:microsoft.com/office/officeart/2005/8/layout/hierarchy1"/>
    <dgm:cxn modelId="{632C5200-45A0-47DD-B417-1DDBF9B10106}" type="presParOf" srcId="{E15168C5-7025-495F-91F5-18078B58C767}" destId="{D6B2E00C-92EC-45CE-B485-1A5B1AA89364}" srcOrd="1" destOrd="0" presId="urn:microsoft.com/office/officeart/2005/8/layout/hierarchy1"/>
    <dgm:cxn modelId="{45D7A533-0324-457B-8CE5-215461AFFEC4}" type="presParOf" srcId="{D02BD065-9013-458E-B71D-3FC08E210F26}" destId="{59303847-0A87-48C2-BB46-5AB0F635556E}" srcOrd="1" destOrd="0" presId="urn:microsoft.com/office/officeart/2005/8/layout/hierarchy1"/>
    <dgm:cxn modelId="{AAC9CAB0-E9EA-4F6B-AD9B-1D09F64BA65C}" type="presParOf" srcId="{59303847-0A87-48C2-BB46-5AB0F635556E}" destId="{A83E74F7-F35A-4EE9-B15D-064FB6997BF5}" srcOrd="0" destOrd="0" presId="urn:microsoft.com/office/officeart/2005/8/layout/hierarchy1"/>
    <dgm:cxn modelId="{3780B9A7-E8EA-4B83-BB7F-689F8A0A0C2F}" type="presParOf" srcId="{59303847-0A87-48C2-BB46-5AB0F635556E}" destId="{195513FD-32F3-41B2-A3F9-A784631E1DB3}" srcOrd="1" destOrd="0" presId="urn:microsoft.com/office/officeart/2005/8/layout/hierarchy1"/>
    <dgm:cxn modelId="{1E8C71C2-3D48-41E5-ADA4-9EDAECA16BD7}" type="presParOf" srcId="{195513FD-32F3-41B2-A3F9-A784631E1DB3}" destId="{E07271AB-F9FD-458A-9DFA-DAB42D21325B}" srcOrd="0" destOrd="0" presId="urn:microsoft.com/office/officeart/2005/8/layout/hierarchy1"/>
    <dgm:cxn modelId="{9388A02A-A519-4AA7-AD61-1487C934142B}" type="presParOf" srcId="{E07271AB-F9FD-458A-9DFA-DAB42D21325B}" destId="{1AFCF817-843B-484F-9AF4-A8D1ADDC9E78}" srcOrd="0" destOrd="0" presId="urn:microsoft.com/office/officeart/2005/8/layout/hierarchy1"/>
    <dgm:cxn modelId="{A6A4ADB6-44E6-4812-A21B-03E7FD5BE033}" type="presParOf" srcId="{E07271AB-F9FD-458A-9DFA-DAB42D21325B}" destId="{14174271-57BA-4974-9EFA-E91ABF3C1584}" srcOrd="1" destOrd="0" presId="urn:microsoft.com/office/officeart/2005/8/layout/hierarchy1"/>
    <dgm:cxn modelId="{0B683151-3A8B-47B8-A316-B69632FBD823}" type="presParOf" srcId="{195513FD-32F3-41B2-A3F9-A784631E1DB3}" destId="{5FCE7781-5E8E-465B-825B-A9F49C844778}" srcOrd="1" destOrd="0" presId="urn:microsoft.com/office/officeart/2005/8/layout/hierarchy1"/>
    <dgm:cxn modelId="{CD34728F-B002-4360-A839-DF1D03F870AC}" type="presParOf" srcId="{8BC39F0E-416A-4F69-8588-A035CE80C3D0}" destId="{AF9A8F0B-6820-4E67-8DC1-4FB622107930}" srcOrd="2" destOrd="0" presId="urn:microsoft.com/office/officeart/2005/8/layout/hierarchy1"/>
    <dgm:cxn modelId="{A75DC1E4-78B2-499E-A0A2-86E69BBAE94B}" type="presParOf" srcId="{AF9A8F0B-6820-4E67-8DC1-4FB622107930}" destId="{91245CE1-1089-4F6B-8291-FC68E69D0F26}" srcOrd="0" destOrd="0" presId="urn:microsoft.com/office/officeart/2005/8/layout/hierarchy1"/>
    <dgm:cxn modelId="{C67BEBF2-DE9B-49FA-83FA-F5C4768F861C}" type="presParOf" srcId="{91245CE1-1089-4F6B-8291-FC68E69D0F26}" destId="{44050ADA-3C1D-4F5F-8E2E-F2AEC935D073}" srcOrd="0" destOrd="0" presId="urn:microsoft.com/office/officeart/2005/8/layout/hierarchy1"/>
    <dgm:cxn modelId="{4C2F17D5-852B-4C17-BE76-9EC4A0F57F96}" type="presParOf" srcId="{91245CE1-1089-4F6B-8291-FC68E69D0F26}" destId="{F7036A8F-8DA4-440A-B82F-2F216827EF77}" srcOrd="1" destOrd="0" presId="urn:microsoft.com/office/officeart/2005/8/layout/hierarchy1"/>
    <dgm:cxn modelId="{7B4A6023-1BF0-4105-93D4-D54DEB6C7BF4}" type="presParOf" srcId="{AF9A8F0B-6820-4E67-8DC1-4FB622107930}" destId="{9C6410E3-D1C0-43F7-A795-6FEEFA1743E2}" srcOrd="1" destOrd="0" presId="urn:microsoft.com/office/officeart/2005/8/layout/hierarchy1"/>
    <dgm:cxn modelId="{E1080B36-8B3B-4006-BA85-936BC5E23CCB}" type="presParOf" srcId="{9C6410E3-D1C0-43F7-A795-6FEEFA1743E2}" destId="{24BA53BA-007B-427E-955E-59E75693F1E9}" srcOrd="0" destOrd="0" presId="urn:microsoft.com/office/officeart/2005/8/layout/hierarchy1"/>
    <dgm:cxn modelId="{07562908-56C2-4379-82FC-DC0F4490C358}" type="presParOf" srcId="{9C6410E3-D1C0-43F7-A795-6FEEFA1743E2}" destId="{52F24BEC-41DE-4B75-AFB0-83EC1F3F71CE}" srcOrd="1" destOrd="0" presId="urn:microsoft.com/office/officeart/2005/8/layout/hierarchy1"/>
    <dgm:cxn modelId="{325EADF3-986F-40BB-92CC-01421D5942E8}" type="presParOf" srcId="{52F24BEC-41DE-4B75-AFB0-83EC1F3F71CE}" destId="{3EA758D3-C271-4556-BD3D-0AE97C6E12AD}" srcOrd="0" destOrd="0" presId="urn:microsoft.com/office/officeart/2005/8/layout/hierarchy1"/>
    <dgm:cxn modelId="{DA8239F1-6C26-4ACB-99D1-F5F93096F9CF}" type="presParOf" srcId="{3EA758D3-C271-4556-BD3D-0AE97C6E12AD}" destId="{372150A1-B20E-483C-BC25-27BFEA0DE0BD}" srcOrd="0" destOrd="0" presId="urn:microsoft.com/office/officeart/2005/8/layout/hierarchy1"/>
    <dgm:cxn modelId="{48A185E8-5813-4B1F-9F47-B2B3D65B7FE1}" type="presParOf" srcId="{3EA758D3-C271-4556-BD3D-0AE97C6E12AD}" destId="{19EB8E46-31C3-44A7-9FA9-CF1C7ACAA5B4}" srcOrd="1" destOrd="0" presId="urn:microsoft.com/office/officeart/2005/8/layout/hierarchy1"/>
    <dgm:cxn modelId="{30CBC18D-8588-48BA-9AAD-5721F07B3A29}" type="presParOf" srcId="{52F24BEC-41DE-4B75-AFB0-83EC1F3F71CE}" destId="{78FB2F8B-EAF9-4F43-A875-324DDCFA69C2}" srcOrd="1" destOrd="0" presId="urn:microsoft.com/office/officeart/2005/8/layout/hierarchy1"/>
  </dgm:cxnLst>
  <dgm:bg/>
  <dgm:whole>
    <a:ln w="31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Texas Education Agency</a:t>
          </a:r>
          <a:endParaRPr lang="en-US" sz="1200" dirty="0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C1AF2FC0-530C-4851-8179-02B82E57B5EA}">
      <dgm:prSet phldrT="[Text]" custT="1"/>
      <dgm:spPr/>
      <dgm:t>
        <a:bodyPr/>
        <a:lstStyle/>
        <a:p>
          <a:r>
            <a:rPr lang="en-US" sz="1200" dirty="0" smtClean="0"/>
            <a:t>Educational Resource Center on Deafness</a:t>
          </a:r>
          <a:endParaRPr lang="en-US" sz="1200" dirty="0"/>
        </a:p>
      </dgm:t>
    </dgm:pt>
    <dgm:pt modelId="{C4CC5B59-D6FD-42F9-989F-99E05F3AF170}" type="parTrans" cxnId="{C15DAC43-0134-4BE5-BE92-FCB82BCB797A}">
      <dgm:prSet/>
      <dgm:spPr/>
      <dgm:t>
        <a:bodyPr/>
        <a:lstStyle/>
        <a:p>
          <a:endParaRPr lang="en-US"/>
        </a:p>
      </dgm:t>
    </dgm:pt>
    <dgm:pt modelId="{41F296D4-E6B2-49DC-AD44-9DA90910E0A0}" type="sibTrans" cxnId="{C15DAC43-0134-4BE5-BE92-FCB82BCB797A}">
      <dgm:prSet/>
      <dgm:spPr/>
      <dgm:t>
        <a:bodyPr/>
        <a:lstStyle/>
        <a:p>
          <a:endParaRPr lang="en-US"/>
        </a:p>
      </dgm:t>
    </dgm:pt>
    <dgm:pt modelId="{587AB677-C2C2-4AC6-9F1E-FC88F6AD2277}">
      <dgm:prSet phldrT="[Text]" custT="1"/>
      <dgm:spPr/>
      <dgm:t>
        <a:bodyPr/>
        <a:lstStyle/>
        <a:p>
          <a:r>
            <a:rPr lang="en-US" sz="1200" dirty="0" smtClean="0"/>
            <a:t>Regional Education Service Center </a:t>
          </a:r>
          <a:endParaRPr lang="en-US" sz="1200" dirty="0"/>
        </a:p>
      </dgm:t>
    </dgm:pt>
    <dgm:pt modelId="{41DF9A0C-5939-4BC3-9511-4E016EC2DBBA}" type="parTrans" cxnId="{D8818A63-EA04-4303-BFA1-A20D8F10EB98}">
      <dgm:prSet/>
      <dgm:spPr/>
      <dgm:t>
        <a:bodyPr/>
        <a:lstStyle/>
        <a:p>
          <a:endParaRPr lang="en-US"/>
        </a:p>
      </dgm:t>
    </dgm:pt>
    <dgm:pt modelId="{2434A291-AD90-4A70-866B-BBD3413FFB91}" type="sibTrans" cxnId="{D8818A63-EA04-4303-BFA1-A20D8F10EB98}">
      <dgm:prSet/>
      <dgm:spPr/>
      <dgm:t>
        <a:bodyPr/>
        <a:lstStyle/>
        <a:p>
          <a:endParaRPr lang="en-US"/>
        </a:p>
      </dgm:t>
    </dgm:pt>
    <dgm:pt modelId="{27F19ED1-93A8-44E8-B734-5CD10A2BB4F8}">
      <dgm:prSet phldrT="[Text]" custT="1"/>
      <dgm:spPr/>
      <dgm:t>
        <a:bodyPr/>
        <a:lstStyle/>
        <a:p>
          <a:r>
            <a:rPr lang="en-US" sz="1200" dirty="0" smtClean="0"/>
            <a:t>School for the Deaf</a:t>
          </a:r>
          <a:endParaRPr lang="en-US" sz="1200" dirty="0"/>
        </a:p>
      </dgm:t>
    </dgm:pt>
    <dgm:pt modelId="{79540DEE-B293-49DE-B990-A3E19600A691}" type="parTrans" cxnId="{E7A96C2E-3341-4ECC-AB46-3755B286A091}">
      <dgm:prSet/>
      <dgm:spPr/>
      <dgm:t>
        <a:bodyPr/>
        <a:lstStyle/>
        <a:p>
          <a:endParaRPr lang="en-US"/>
        </a:p>
      </dgm:t>
    </dgm:pt>
    <dgm:pt modelId="{9EAEDAD4-1ECB-4361-8A2F-B5BA1CA03FC2}" type="sibTrans" cxnId="{E7A96C2E-3341-4ECC-AB46-3755B286A091}">
      <dgm:prSet/>
      <dgm:spPr/>
      <dgm:t>
        <a:bodyPr/>
        <a:lstStyle/>
        <a:p>
          <a:endParaRPr lang="en-US"/>
        </a:p>
      </dgm:t>
    </dgm:pt>
    <dgm:pt modelId="{DAC05442-3F70-4C15-9106-8134B01984E6}">
      <dgm:prSet phldrT="[Text]" custT="1"/>
      <dgm:spPr/>
      <dgm:t>
        <a:bodyPr/>
        <a:lstStyle/>
        <a:p>
          <a:r>
            <a:rPr lang="en-US" sz="1200" dirty="0" smtClean="0"/>
            <a:t>Regional Day School Programs for the Deaf</a:t>
          </a:r>
          <a:endParaRPr lang="en-US" sz="1200" dirty="0"/>
        </a:p>
      </dgm:t>
    </dgm:pt>
    <dgm:pt modelId="{20C1FC18-8B45-4B6D-8FA4-315103FBD4E1}" type="parTrans" cxnId="{D0350D69-5CD2-40B9-9948-3D51C8089204}">
      <dgm:prSet/>
      <dgm:spPr/>
      <dgm:t>
        <a:bodyPr/>
        <a:lstStyle/>
        <a:p>
          <a:endParaRPr lang="en-US"/>
        </a:p>
      </dgm:t>
    </dgm:pt>
    <dgm:pt modelId="{9E5B929D-0ADE-4D9A-990E-AF51647FE9B2}" type="sibTrans" cxnId="{D0350D69-5CD2-40B9-9948-3D51C8089204}">
      <dgm:prSet/>
      <dgm:spPr/>
      <dgm:t>
        <a:bodyPr/>
        <a:lstStyle/>
        <a:p>
          <a:endParaRPr lang="en-US"/>
        </a:p>
      </dgm:t>
    </dgm:pt>
    <dgm:pt modelId="{755AF651-948D-4252-821D-5BF3E7AB9928}">
      <dgm:prSet phldrT="[Text]" custT="1"/>
      <dgm:spPr/>
      <dgm:t>
        <a:bodyPr/>
        <a:lstStyle/>
        <a:p>
          <a:r>
            <a:rPr lang="en-US" sz="1200" dirty="0" smtClean="0"/>
            <a:t>Local School Districts</a:t>
          </a:r>
          <a:endParaRPr lang="en-US" sz="1200" dirty="0"/>
        </a:p>
      </dgm:t>
    </dgm:pt>
    <dgm:pt modelId="{26E69695-524E-416F-8C9A-719F14B134C1}" type="parTrans" cxnId="{399CFA12-0DB8-4E11-AAA8-EBB7F370BCF3}">
      <dgm:prSet/>
      <dgm:spPr/>
      <dgm:t>
        <a:bodyPr/>
        <a:lstStyle/>
        <a:p>
          <a:endParaRPr lang="en-US"/>
        </a:p>
      </dgm:t>
    </dgm:pt>
    <dgm:pt modelId="{E6E1FA09-34A0-4888-8297-991DF71571CA}" type="sibTrans" cxnId="{399CFA12-0DB8-4E11-AAA8-EBB7F370BCF3}">
      <dgm:prSet/>
      <dgm:spPr/>
      <dgm:t>
        <a:bodyPr/>
        <a:lstStyle/>
        <a:p>
          <a:endParaRPr lang="en-US"/>
        </a:p>
      </dgm:t>
    </dgm:pt>
    <dgm:pt modelId="{0530018D-4D1B-4B34-AB2A-BBDE06EE55E4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Assistive and Rehabilitative Services – Early Childhood Intervention</a:t>
          </a:r>
          <a:endParaRPr lang="en-US" sz="1200" dirty="0"/>
        </a:p>
      </dgm:t>
    </dgm:pt>
    <dgm:pt modelId="{88B68893-3DBC-4222-B2FA-9C1546F3C2D8}" type="parTrans" cxnId="{BE775F05-ACED-4E09-BDA1-9E1FDE05720E}">
      <dgm:prSet/>
      <dgm:spPr/>
      <dgm:t>
        <a:bodyPr/>
        <a:lstStyle/>
        <a:p>
          <a:endParaRPr lang="en-US"/>
        </a:p>
      </dgm:t>
    </dgm:pt>
    <dgm:pt modelId="{B33ADD14-7482-4012-807B-A03E440402C8}" type="sibTrans" cxnId="{BE775F05-ACED-4E09-BDA1-9E1FDE05720E}">
      <dgm:prSet/>
      <dgm:spPr/>
      <dgm:t>
        <a:bodyPr/>
        <a:lstStyle/>
        <a:p>
          <a:endParaRPr lang="en-US"/>
        </a:p>
      </dgm:t>
    </dgm:pt>
    <dgm:pt modelId="{50C9EB1B-B8A4-4268-A79B-5A902DE93F0F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 State Health Services</a:t>
          </a:r>
          <a:endParaRPr lang="en-US" sz="1200" dirty="0"/>
        </a:p>
      </dgm:t>
    </dgm:pt>
    <dgm:pt modelId="{7DD94E7A-E8FD-487B-85AE-F931CE250505}" type="parTrans" cxnId="{373B2614-08CA-4BCE-92D8-A17E7414DE3C}">
      <dgm:prSet/>
      <dgm:spPr/>
      <dgm:t>
        <a:bodyPr/>
        <a:lstStyle/>
        <a:p>
          <a:endParaRPr lang="en-US"/>
        </a:p>
      </dgm:t>
    </dgm:pt>
    <dgm:pt modelId="{EC7284F6-D6BC-49CD-A116-26E19E4C3ABC}" type="sibTrans" cxnId="{373B2614-08CA-4BCE-92D8-A17E7414DE3C}">
      <dgm:prSet/>
      <dgm:spPr/>
      <dgm:t>
        <a:bodyPr/>
        <a:lstStyle/>
        <a:p>
          <a:endParaRPr lang="en-US"/>
        </a:p>
      </dgm:t>
    </dgm:pt>
    <dgm:pt modelId="{E3CDEEEA-03CC-4FD7-A505-0992DC61653F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EHDI</a:t>
          </a:r>
          <a:endParaRPr lang="en-US" sz="1200" dirty="0"/>
        </a:p>
      </dgm:t>
    </dgm:pt>
    <dgm:pt modelId="{590CB1A5-78F5-4EDB-B631-7A3736DB9DC2}" type="parTrans" cxnId="{5A5F72DC-25C4-43BE-B45C-C5AB6C08F593}">
      <dgm:prSet/>
      <dgm:spPr/>
      <dgm:t>
        <a:bodyPr/>
        <a:lstStyle/>
        <a:p>
          <a:endParaRPr lang="en-US"/>
        </a:p>
      </dgm:t>
    </dgm:pt>
    <dgm:pt modelId="{A0A6343F-3A34-44C5-B750-4386703BDBA1}" type="sibTrans" cxnId="{5A5F72DC-25C4-43BE-B45C-C5AB6C08F593}">
      <dgm:prSet/>
      <dgm:spPr/>
      <dgm:t>
        <a:bodyPr/>
        <a:lstStyle/>
        <a:p>
          <a:endParaRPr lang="en-US"/>
        </a:p>
      </dgm:t>
    </dgm:pt>
    <dgm:pt modelId="{8BC39F0E-416A-4F69-8588-A035CE80C3D0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679569-CE9D-49F4-B13E-BC5E22DA9141}" type="pres">
      <dgm:prSet presAssocID="{A3F6031E-7010-494A-BA42-C20A3B2935E7}" presName="hierRoot1" presStyleCnt="0"/>
      <dgm:spPr/>
    </dgm:pt>
    <dgm:pt modelId="{7E3176D6-6496-4A60-AEB5-98DE87A35740}" type="pres">
      <dgm:prSet presAssocID="{A3F6031E-7010-494A-BA42-C20A3B2935E7}" presName="composite" presStyleCnt="0"/>
      <dgm:spPr/>
    </dgm:pt>
    <dgm:pt modelId="{EAA8324D-7D29-4F8B-BED4-F38028CD40C8}" type="pres">
      <dgm:prSet presAssocID="{A3F6031E-7010-494A-BA42-C20A3B2935E7}" presName="background" presStyleLbl="node0" presStyleIdx="0" presStyleCnt="3"/>
      <dgm:spPr/>
    </dgm:pt>
    <dgm:pt modelId="{D1AFD3B4-4D3B-473F-9036-421A3BD852F6}" type="pres">
      <dgm:prSet presAssocID="{A3F6031E-7010-494A-BA42-C20A3B2935E7}" presName="text" presStyleLbl="fgAcc0" presStyleIdx="0" presStyleCnt="3" custScaleX="120482" custScaleY="112879" custLinFactY="-100000" custLinFactNeighborX="-10205" custLinFactNeighborY="-1052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10CEE-657F-4CD6-9060-5EECF1F2CDC0}" type="pres">
      <dgm:prSet presAssocID="{A3F6031E-7010-494A-BA42-C20A3B2935E7}" presName="hierChild2" presStyleCnt="0"/>
      <dgm:spPr/>
    </dgm:pt>
    <dgm:pt modelId="{26C4024E-7B1F-445A-B62E-C70CE5F1689C}" type="pres">
      <dgm:prSet presAssocID="{41DF9A0C-5939-4BC3-9511-4E016EC2DBBA}" presName="Name10" presStyleLbl="parChTrans1D2" presStyleIdx="0" presStyleCnt="3"/>
      <dgm:spPr/>
      <dgm:t>
        <a:bodyPr/>
        <a:lstStyle/>
        <a:p>
          <a:endParaRPr lang="en-US"/>
        </a:p>
      </dgm:t>
    </dgm:pt>
    <dgm:pt modelId="{0F7516FF-F50C-480B-B535-6E2FCC09B1E2}" type="pres">
      <dgm:prSet presAssocID="{587AB677-C2C2-4AC6-9F1E-FC88F6AD2277}" presName="hierRoot2" presStyleCnt="0"/>
      <dgm:spPr/>
    </dgm:pt>
    <dgm:pt modelId="{1BE14CD0-8F50-4495-8CBF-6D1A9FA44294}" type="pres">
      <dgm:prSet presAssocID="{587AB677-C2C2-4AC6-9F1E-FC88F6AD2277}" presName="composite2" presStyleCnt="0"/>
      <dgm:spPr/>
    </dgm:pt>
    <dgm:pt modelId="{6337D7E8-2005-4C72-B664-A6AA96CB7FE1}" type="pres">
      <dgm:prSet presAssocID="{587AB677-C2C2-4AC6-9F1E-FC88F6AD2277}" presName="background2" presStyleLbl="node2" presStyleIdx="0" presStyleCnt="3"/>
      <dgm:spPr/>
    </dgm:pt>
    <dgm:pt modelId="{8A0868AB-F911-4EEB-B1FD-BFFEC605AC87}" type="pres">
      <dgm:prSet presAssocID="{587AB677-C2C2-4AC6-9F1E-FC88F6AD2277}" presName="text2" presStyleLbl="fgAcc2" presStyleIdx="0" presStyleCnt="3" custScaleX="131866" custScaleY="201499" custLinFactNeighborX="-1821" custLinFactNeighborY="-911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BCBF7D-ED7F-4422-903B-B5C444666C8F}" type="pres">
      <dgm:prSet presAssocID="{587AB677-C2C2-4AC6-9F1E-FC88F6AD2277}" presName="hierChild3" presStyleCnt="0"/>
      <dgm:spPr/>
    </dgm:pt>
    <dgm:pt modelId="{03FB25D3-01D7-412C-9F24-A4E018475248}" type="pres">
      <dgm:prSet presAssocID="{20C1FC18-8B45-4B6D-8FA4-315103FBD4E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5C29C7F-79C7-4FB4-AAAE-FFC14C7B4EDA}" type="pres">
      <dgm:prSet presAssocID="{DAC05442-3F70-4C15-9106-8134B01984E6}" presName="hierRoot3" presStyleCnt="0"/>
      <dgm:spPr/>
    </dgm:pt>
    <dgm:pt modelId="{044750BC-2EFF-4C0B-ACF9-5A15A11B9717}" type="pres">
      <dgm:prSet presAssocID="{DAC05442-3F70-4C15-9106-8134B01984E6}" presName="composite3" presStyleCnt="0"/>
      <dgm:spPr/>
    </dgm:pt>
    <dgm:pt modelId="{DF74CAA5-47CF-4B45-B388-45BAF0C8F338}" type="pres">
      <dgm:prSet presAssocID="{DAC05442-3F70-4C15-9106-8134B01984E6}" presName="background3" presStyleLbl="node3" presStyleIdx="0" presStyleCnt="2"/>
      <dgm:spPr/>
    </dgm:pt>
    <dgm:pt modelId="{F61FF486-0A4E-48D8-B4F4-60390DD63261}" type="pres">
      <dgm:prSet presAssocID="{DAC05442-3F70-4C15-9106-8134B01984E6}" presName="text3" presStyleLbl="fgAcc3" presStyleIdx="0" presStyleCnt="2" custScaleX="124053" custScaleY="196228" custLinFactNeighborX="-5678" custLinFactNeighborY="-649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ED231-0516-41FB-8817-F9F175EB8261}" type="pres">
      <dgm:prSet presAssocID="{DAC05442-3F70-4C15-9106-8134B01984E6}" presName="hierChild4" presStyleCnt="0"/>
      <dgm:spPr/>
    </dgm:pt>
    <dgm:pt modelId="{7375F429-9BB4-430C-8D68-9E34479C848C}" type="pres">
      <dgm:prSet presAssocID="{79540DEE-B293-49DE-B990-A3E19600A691}" presName="Name10" presStyleLbl="parChTrans1D2" presStyleIdx="1" presStyleCnt="3"/>
      <dgm:spPr/>
      <dgm:t>
        <a:bodyPr/>
        <a:lstStyle/>
        <a:p>
          <a:endParaRPr lang="en-US"/>
        </a:p>
      </dgm:t>
    </dgm:pt>
    <dgm:pt modelId="{A9F2AFE0-7A68-43A2-87F7-41340F6A31D5}" type="pres">
      <dgm:prSet presAssocID="{27F19ED1-93A8-44E8-B734-5CD10A2BB4F8}" presName="hierRoot2" presStyleCnt="0"/>
      <dgm:spPr/>
    </dgm:pt>
    <dgm:pt modelId="{6A1CE61B-B994-4BB4-B622-4356525031E0}" type="pres">
      <dgm:prSet presAssocID="{27F19ED1-93A8-44E8-B734-5CD10A2BB4F8}" presName="composite2" presStyleCnt="0"/>
      <dgm:spPr/>
    </dgm:pt>
    <dgm:pt modelId="{BB1B4049-A74E-4AA0-9327-61F2E1827274}" type="pres">
      <dgm:prSet presAssocID="{27F19ED1-93A8-44E8-B734-5CD10A2BB4F8}" presName="background2" presStyleLbl="node2" presStyleIdx="1" presStyleCnt="3"/>
      <dgm:spPr/>
    </dgm:pt>
    <dgm:pt modelId="{D03C9E28-D59A-496B-99C6-A93811AF7EB3}" type="pres">
      <dgm:prSet presAssocID="{27F19ED1-93A8-44E8-B734-5CD10A2BB4F8}" presName="text2" presStyleLbl="fgAcc2" presStyleIdx="1" presStyleCnt="3" custScaleY="108225" custLinFactY="-2481" custLinFactNeighborX="1714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04BEBE-4D7D-4EE0-96CE-5F79D844AC6A}" type="pres">
      <dgm:prSet presAssocID="{27F19ED1-93A8-44E8-B734-5CD10A2BB4F8}" presName="hierChild3" presStyleCnt="0"/>
      <dgm:spPr/>
    </dgm:pt>
    <dgm:pt modelId="{ED91F7F3-1A15-4FD5-B5B1-C6712D514E33}" type="pres">
      <dgm:prSet presAssocID="{C4CC5B59-D6FD-42F9-989F-99E05F3AF170}" presName="Name17" presStyleLbl="parChTrans1D3" presStyleIdx="1" presStyleCnt="2"/>
      <dgm:spPr/>
      <dgm:t>
        <a:bodyPr/>
        <a:lstStyle/>
        <a:p>
          <a:endParaRPr lang="en-US"/>
        </a:p>
      </dgm:t>
    </dgm:pt>
    <dgm:pt modelId="{27474231-5D63-456A-A41F-B83263CC6646}" type="pres">
      <dgm:prSet presAssocID="{C1AF2FC0-530C-4851-8179-02B82E57B5EA}" presName="hierRoot3" presStyleCnt="0"/>
      <dgm:spPr/>
    </dgm:pt>
    <dgm:pt modelId="{608EC0F6-D41C-4A35-A311-0CB4A049A197}" type="pres">
      <dgm:prSet presAssocID="{C1AF2FC0-530C-4851-8179-02B82E57B5EA}" presName="composite3" presStyleCnt="0"/>
      <dgm:spPr/>
    </dgm:pt>
    <dgm:pt modelId="{7C05C393-11CA-4556-870C-580C6AA74D12}" type="pres">
      <dgm:prSet presAssocID="{C1AF2FC0-530C-4851-8179-02B82E57B5EA}" presName="background3" presStyleLbl="node3" presStyleIdx="1" presStyleCnt="2"/>
      <dgm:spPr/>
    </dgm:pt>
    <dgm:pt modelId="{B1D81E6C-5563-48C8-9B91-EEFE1081F8A4}" type="pres">
      <dgm:prSet presAssocID="{C1AF2FC0-530C-4851-8179-02B82E57B5EA}" presName="text3" presStyleLbl="fgAcc3" presStyleIdx="1" presStyleCnt="2" custScaleX="135701" custScaleY="174053" custLinFactNeighborX="20141" custLinFactNeighborY="-835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7021D6-A146-4152-A589-73CC2F9E4D3C}" type="pres">
      <dgm:prSet presAssocID="{C1AF2FC0-530C-4851-8179-02B82E57B5EA}" presName="hierChild4" presStyleCnt="0"/>
      <dgm:spPr/>
    </dgm:pt>
    <dgm:pt modelId="{26AEBB27-C974-41D2-91CE-B65DDC21E977}" type="pres">
      <dgm:prSet presAssocID="{26E69695-524E-416F-8C9A-719F14B134C1}" presName="Name23" presStyleLbl="parChTrans1D4" presStyleIdx="0" presStyleCnt="1"/>
      <dgm:spPr/>
      <dgm:t>
        <a:bodyPr/>
        <a:lstStyle/>
        <a:p>
          <a:endParaRPr lang="en-US"/>
        </a:p>
      </dgm:t>
    </dgm:pt>
    <dgm:pt modelId="{5C450AD2-A459-4C36-B03A-E8D2BFF29FDF}" type="pres">
      <dgm:prSet presAssocID="{755AF651-948D-4252-821D-5BF3E7AB9928}" presName="hierRoot4" presStyleCnt="0"/>
      <dgm:spPr/>
    </dgm:pt>
    <dgm:pt modelId="{17B0EB08-B75B-4484-BD39-BCCDA3CB6B53}" type="pres">
      <dgm:prSet presAssocID="{755AF651-948D-4252-821D-5BF3E7AB9928}" presName="composite4" presStyleCnt="0"/>
      <dgm:spPr/>
    </dgm:pt>
    <dgm:pt modelId="{25636905-C3DE-48DD-9A18-6F455EE00FE6}" type="pres">
      <dgm:prSet presAssocID="{755AF651-948D-4252-821D-5BF3E7AB9928}" presName="background4" presStyleLbl="node4" presStyleIdx="0" presStyleCnt="1"/>
      <dgm:spPr/>
    </dgm:pt>
    <dgm:pt modelId="{3422F167-8352-4C7B-AD65-36E32C2A81B4}" type="pres">
      <dgm:prSet presAssocID="{755AF651-948D-4252-821D-5BF3E7AB9928}" presName="text4" presStyleLbl="fgAcc4" presStyleIdx="0" presStyleCnt="1" custScaleX="108196" custLinFactNeighborX="-39898" custLinFactNeighborY="646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9FB349-C896-4261-A6E4-F4E18E220BB8}" type="pres">
      <dgm:prSet presAssocID="{755AF651-948D-4252-821D-5BF3E7AB9928}" presName="hierChild5" presStyleCnt="0"/>
      <dgm:spPr/>
    </dgm:pt>
    <dgm:pt modelId="{A664B271-6672-4448-8F65-578A88DACB53}" type="pres">
      <dgm:prSet presAssocID="{0530018D-4D1B-4B34-AB2A-BBDE06EE55E4}" presName="hierRoot1" presStyleCnt="0"/>
      <dgm:spPr/>
    </dgm:pt>
    <dgm:pt modelId="{51AC8B78-EE1F-46B4-BC19-6C28AA6F6366}" type="pres">
      <dgm:prSet presAssocID="{0530018D-4D1B-4B34-AB2A-BBDE06EE55E4}" presName="composite" presStyleCnt="0"/>
      <dgm:spPr/>
    </dgm:pt>
    <dgm:pt modelId="{7086E681-B353-4455-B520-E92CD00DC289}" type="pres">
      <dgm:prSet presAssocID="{0530018D-4D1B-4B34-AB2A-BBDE06EE55E4}" presName="background" presStyleLbl="node0" presStyleIdx="1" presStyleCnt="3"/>
      <dgm:spPr/>
    </dgm:pt>
    <dgm:pt modelId="{1C9ECC81-4902-49D8-A2FB-ADED4F331FD3}" type="pres">
      <dgm:prSet presAssocID="{0530018D-4D1B-4B34-AB2A-BBDE06EE55E4}" presName="text" presStyleLbl="fgAcc0" presStyleIdx="1" presStyleCnt="3" custScaleX="164940" custScaleY="231262" custLinFactY="-100000" custLinFactNeighborX="-30820" custLinFactNeighborY="-1090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0AD539-508A-467F-BCA2-A1F8AAC76DBC}" type="pres">
      <dgm:prSet presAssocID="{0530018D-4D1B-4B34-AB2A-BBDE06EE55E4}" presName="hierChild2" presStyleCnt="0"/>
      <dgm:spPr/>
    </dgm:pt>
    <dgm:pt modelId="{FA1E26C2-F7D5-4DEA-8B85-05B5AA40436D}" type="pres">
      <dgm:prSet presAssocID="{50C9EB1B-B8A4-4268-A79B-5A902DE93F0F}" presName="hierRoot1" presStyleCnt="0"/>
      <dgm:spPr/>
    </dgm:pt>
    <dgm:pt modelId="{062108C4-BF3A-4F0B-A360-22E5069EE315}" type="pres">
      <dgm:prSet presAssocID="{50C9EB1B-B8A4-4268-A79B-5A902DE93F0F}" presName="composite" presStyleCnt="0"/>
      <dgm:spPr/>
    </dgm:pt>
    <dgm:pt modelId="{5580DF73-431B-4DED-A59E-7A375570C66B}" type="pres">
      <dgm:prSet presAssocID="{50C9EB1B-B8A4-4268-A79B-5A902DE93F0F}" presName="background" presStyleLbl="node0" presStyleIdx="2" presStyleCnt="3"/>
      <dgm:spPr/>
    </dgm:pt>
    <dgm:pt modelId="{9B81B91F-58AB-4E96-835B-4C09AF19B60B}" type="pres">
      <dgm:prSet presAssocID="{50C9EB1B-B8A4-4268-A79B-5A902DE93F0F}" presName="text" presStyleLbl="fgAcc0" presStyleIdx="2" presStyleCnt="3" custScaleX="130792" custScaleY="144459" custLinFactY="-90257" custLinFactNeighborX="-2240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444DC5-A7D3-4D1E-B448-2733322AA89E}" type="pres">
      <dgm:prSet presAssocID="{50C9EB1B-B8A4-4268-A79B-5A902DE93F0F}" presName="hierChild2" presStyleCnt="0"/>
      <dgm:spPr/>
    </dgm:pt>
    <dgm:pt modelId="{85B96668-9900-41DC-9C8A-D922B64B63C2}" type="pres">
      <dgm:prSet presAssocID="{590CB1A5-78F5-4EDB-B631-7A3736DB9DC2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FDDC356-6BDA-4D04-895B-55E9C07100A9}" type="pres">
      <dgm:prSet presAssocID="{E3CDEEEA-03CC-4FD7-A505-0992DC61653F}" presName="hierRoot2" presStyleCnt="0"/>
      <dgm:spPr/>
    </dgm:pt>
    <dgm:pt modelId="{3797517D-3692-4605-B8E7-4AADDC3FA0D8}" type="pres">
      <dgm:prSet presAssocID="{E3CDEEEA-03CC-4FD7-A505-0992DC61653F}" presName="composite2" presStyleCnt="0"/>
      <dgm:spPr/>
    </dgm:pt>
    <dgm:pt modelId="{EFBE1ACE-7EBF-4C1D-9976-211939DA3FCD}" type="pres">
      <dgm:prSet presAssocID="{E3CDEEEA-03CC-4FD7-A505-0992DC61653F}" presName="background2" presStyleLbl="node2" presStyleIdx="2" presStyleCnt="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3F08C05-036B-4CD8-8A6D-BAEE0D7B7D3B}" type="pres">
      <dgm:prSet presAssocID="{E3CDEEEA-03CC-4FD7-A505-0992DC61653F}" presName="text2" presStyleLbl="fgAcc2" presStyleIdx="2" presStyleCnt="3" custScaleX="91024" custScaleY="79643" custLinFactY="-48227" custLinFactNeighborX="-22404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B777C970-474F-44A5-87A7-CB963245F0A5}" type="pres">
      <dgm:prSet presAssocID="{E3CDEEEA-03CC-4FD7-A505-0992DC61653F}" presName="hierChild3" presStyleCnt="0"/>
      <dgm:spPr/>
    </dgm:pt>
  </dgm:ptLst>
  <dgm:cxnLst>
    <dgm:cxn modelId="{D940DE43-5918-4944-956A-9CDCD4BD82E5}" type="presOf" srcId="{590CB1A5-78F5-4EDB-B631-7A3736DB9DC2}" destId="{85B96668-9900-41DC-9C8A-D922B64B63C2}" srcOrd="0" destOrd="0" presId="urn:microsoft.com/office/officeart/2005/8/layout/hierarchy1"/>
    <dgm:cxn modelId="{87131009-E3F9-4A33-B517-2110E54F8634}" type="presOf" srcId="{DAC05442-3F70-4C15-9106-8134B01984E6}" destId="{F61FF486-0A4E-48D8-B4F4-60390DD63261}" srcOrd="0" destOrd="0" presId="urn:microsoft.com/office/officeart/2005/8/layout/hierarchy1"/>
    <dgm:cxn modelId="{D29548E7-E564-4D90-813B-72087A11F602}" type="presOf" srcId="{79540DEE-B293-49DE-B990-A3E19600A691}" destId="{7375F429-9BB4-430C-8D68-9E34479C848C}" srcOrd="0" destOrd="0" presId="urn:microsoft.com/office/officeart/2005/8/layout/hierarchy1"/>
    <dgm:cxn modelId="{6D911766-016E-4DBF-AA5E-B68E68304A80}" type="presOf" srcId="{C1AF2FC0-530C-4851-8179-02B82E57B5EA}" destId="{B1D81E6C-5563-48C8-9B91-EEFE1081F8A4}" srcOrd="0" destOrd="0" presId="urn:microsoft.com/office/officeart/2005/8/layout/hierarchy1"/>
    <dgm:cxn modelId="{BE775F05-ACED-4E09-BDA1-9E1FDE05720E}" srcId="{A996D7B2-E856-4080-AF29-23E1B096B261}" destId="{0530018D-4D1B-4B34-AB2A-BBDE06EE55E4}" srcOrd="1" destOrd="0" parTransId="{88B68893-3DBC-4222-B2FA-9C1546F3C2D8}" sibTransId="{B33ADD14-7482-4012-807B-A03E440402C8}"/>
    <dgm:cxn modelId="{E6D12183-6349-4D82-B354-4AE5C124FA1E}" type="presOf" srcId="{755AF651-948D-4252-821D-5BF3E7AB9928}" destId="{3422F167-8352-4C7B-AD65-36E32C2A81B4}" srcOrd="0" destOrd="0" presId="urn:microsoft.com/office/officeart/2005/8/layout/hierarchy1"/>
    <dgm:cxn modelId="{6283FBC6-6D69-4AAF-B8A7-0E31333A9A99}" type="presOf" srcId="{A996D7B2-E856-4080-AF29-23E1B096B261}" destId="{8BC39F0E-416A-4F69-8588-A035CE80C3D0}" srcOrd="0" destOrd="0" presId="urn:microsoft.com/office/officeart/2005/8/layout/hierarchy1"/>
    <dgm:cxn modelId="{5AA69368-1151-4B76-A337-B0236E5D7671}" type="presOf" srcId="{0530018D-4D1B-4B34-AB2A-BBDE06EE55E4}" destId="{1C9ECC81-4902-49D8-A2FB-ADED4F331FD3}" srcOrd="0" destOrd="0" presId="urn:microsoft.com/office/officeart/2005/8/layout/hierarchy1"/>
    <dgm:cxn modelId="{D0350D69-5CD2-40B9-9948-3D51C8089204}" srcId="{587AB677-C2C2-4AC6-9F1E-FC88F6AD2277}" destId="{DAC05442-3F70-4C15-9106-8134B01984E6}" srcOrd="0" destOrd="0" parTransId="{20C1FC18-8B45-4B6D-8FA4-315103FBD4E1}" sibTransId="{9E5B929D-0ADE-4D9A-990E-AF51647FE9B2}"/>
    <dgm:cxn modelId="{373B2614-08CA-4BCE-92D8-A17E7414DE3C}" srcId="{A996D7B2-E856-4080-AF29-23E1B096B261}" destId="{50C9EB1B-B8A4-4268-A79B-5A902DE93F0F}" srcOrd="2" destOrd="0" parTransId="{7DD94E7A-E8FD-487B-85AE-F931CE250505}" sibTransId="{EC7284F6-D6BC-49CD-A116-26E19E4C3ABC}"/>
    <dgm:cxn modelId="{94B64933-32E5-4FAF-89EC-EDCF0663B359}" type="presOf" srcId="{41DF9A0C-5939-4BC3-9511-4E016EC2DBBA}" destId="{26C4024E-7B1F-445A-B62E-C70CE5F1689C}" srcOrd="0" destOrd="0" presId="urn:microsoft.com/office/officeart/2005/8/layout/hierarchy1"/>
    <dgm:cxn modelId="{2D22B23F-B6CA-4CBE-8868-28424CABCD54}" type="presOf" srcId="{C4CC5B59-D6FD-42F9-989F-99E05F3AF170}" destId="{ED91F7F3-1A15-4FD5-B5B1-C6712D514E33}" srcOrd="0" destOrd="0" presId="urn:microsoft.com/office/officeart/2005/8/layout/hierarchy1"/>
    <dgm:cxn modelId="{41BA6B97-EC12-4709-81A9-3992416F4932}" type="presOf" srcId="{27F19ED1-93A8-44E8-B734-5CD10A2BB4F8}" destId="{D03C9E28-D59A-496B-99C6-A93811AF7EB3}" srcOrd="0" destOrd="0" presId="urn:microsoft.com/office/officeart/2005/8/layout/hierarchy1"/>
    <dgm:cxn modelId="{399CFA12-0DB8-4E11-AAA8-EBB7F370BCF3}" srcId="{C1AF2FC0-530C-4851-8179-02B82E57B5EA}" destId="{755AF651-948D-4252-821D-5BF3E7AB9928}" srcOrd="0" destOrd="0" parTransId="{26E69695-524E-416F-8C9A-719F14B134C1}" sibTransId="{E6E1FA09-34A0-4888-8297-991DF71571CA}"/>
    <dgm:cxn modelId="{B13A5BCB-F7CD-415C-A123-3F3735E9E9AA}" type="presOf" srcId="{20C1FC18-8B45-4B6D-8FA4-315103FBD4E1}" destId="{03FB25D3-01D7-412C-9F24-A4E018475248}" srcOrd="0" destOrd="0" presId="urn:microsoft.com/office/officeart/2005/8/layout/hierarchy1"/>
    <dgm:cxn modelId="{D8818A63-EA04-4303-BFA1-A20D8F10EB98}" srcId="{A3F6031E-7010-494A-BA42-C20A3B2935E7}" destId="{587AB677-C2C2-4AC6-9F1E-FC88F6AD2277}" srcOrd="0" destOrd="0" parTransId="{41DF9A0C-5939-4BC3-9511-4E016EC2DBBA}" sibTransId="{2434A291-AD90-4A70-866B-BBD3413FFB91}"/>
    <dgm:cxn modelId="{240C231F-D2F2-4327-AAE2-5112FC636FC5}" type="presOf" srcId="{A3F6031E-7010-494A-BA42-C20A3B2935E7}" destId="{D1AFD3B4-4D3B-473F-9036-421A3BD852F6}" srcOrd="0" destOrd="0" presId="urn:microsoft.com/office/officeart/2005/8/layout/hierarchy1"/>
    <dgm:cxn modelId="{C15DAC43-0134-4BE5-BE92-FCB82BCB797A}" srcId="{27F19ED1-93A8-44E8-B734-5CD10A2BB4F8}" destId="{C1AF2FC0-530C-4851-8179-02B82E57B5EA}" srcOrd="0" destOrd="0" parTransId="{C4CC5B59-D6FD-42F9-989F-99E05F3AF170}" sibTransId="{41F296D4-E6B2-49DC-AD44-9DA90910E0A0}"/>
    <dgm:cxn modelId="{E4A2B946-C5D9-4707-B7B1-D37F026E61FE}" type="presOf" srcId="{26E69695-524E-416F-8C9A-719F14B134C1}" destId="{26AEBB27-C974-41D2-91CE-B65DDC21E977}" srcOrd="0" destOrd="0" presId="urn:microsoft.com/office/officeart/2005/8/layout/hierarchy1"/>
    <dgm:cxn modelId="{A082929E-5475-4CC2-A736-D14E4C6CC5B1}" type="presOf" srcId="{587AB677-C2C2-4AC6-9F1E-FC88F6AD2277}" destId="{8A0868AB-F911-4EEB-B1FD-BFFEC605AC87}" srcOrd="0" destOrd="0" presId="urn:microsoft.com/office/officeart/2005/8/layout/hierarchy1"/>
    <dgm:cxn modelId="{6143D4E2-7585-408E-8787-344FAEBEB48C}" type="presOf" srcId="{E3CDEEEA-03CC-4FD7-A505-0992DC61653F}" destId="{63F08C05-036B-4CD8-8A6D-BAEE0D7B7D3B}" srcOrd="0" destOrd="0" presId="urn:microsoft.com/office/officeart/2005/8/layout/hierarchy1"/>
    <dgm:cxn modelId="{8E416D72-1352-41BE-B287-8EE4CC73C393}" type="presOf" srcId="{50C9EB1B-B8A4-4268-A79B-5A902DE93F0F}" destId="{9B81B91F-58AB-4E96-835B-4C09AF19B60B}" srcOrd="0" destOrd="0" presId="urn:microsoft.com/office/officeart/2005/8/layout/hierarchy1"/>
    <dgm:cxn modelId="{C3A008C2-0E4B-4DDA-9812-98E87E24971E}" srcId="{A996D7B2-E856-4080-AF29-23E1B096B261}" destId="{A3F6031E-7010-494A-BA42-C20A3B2935E7}" srcOrd="0" destOrd="0" parTransId="{CBF4ACC1-5F58-41E8-920A-AC9D083B60B6}" sibTransId="{131D3823-674F-4125-8E31-E24E9F2D588B}"/>
    <dgm:cxn modelId="{E7A96C2E-3341-4ECC-AB46-3755B286A091}" srcId="{A3F6031E-7010-494A-BA42-C20A3B2935E7}" destId="{27F19ED1-93A8-44E8-B734-5CD10A2BB4F8}" srcOrd="1" destOrd="0" parTransId="{79540DEE-B293-49DE-B990-A3E19600A691}" sibTransId="{9EAEDAD4-1ECB-4361-8A2F-B5BA1CA03FC2}"/>
    <dgm:cxn modelId="{5A5F72DC-25C4-43BE-B45C-C5AB6C08F593}" srcId="{50C9EB1B-B8A4-4268-A79B-5A902DE93F0F}" destId="{E3CDEEEA-03CC-4FD7-A505-0992DC61653F}" srcOrd="0" destOrd="0" parTransId="{590CB1A5-78F5-4EDB-B631-7A3736DB9DC2}" sibTransId="{A0A6343F-3A34-44C5-B750-4386703BDBA1}"/>
    <dgm:cxn modelId="{F200EEE2-00A8-4AFF-9374-8C2854A7205C}" type="presParOf" srcId="{8BC39F0E-416A-4F69-8588-A035CE80C3D0}" destId="{DB679569-CE9D-49F4-B13E-BC5E22DA9141}" srcOrd="0" destOrd="0" presId="urn:microsoft.com/office/officeart/2005/8/layout/hierarchy1"/>
    <dgm:cxn modelId="{3CEDC741-18F6-46DB-A705-F7B2F32CCD2A}" type="presParOf" srcId="{DB679569-CE9D-49F4-B13E-BC5E22DA9141}" destId="{7E3176D6-6496-4A60-AEB5-98DE87A35740}" srcOrd="0" destOrd="0" presId="urn:microsoft.com/office/officeart/2005/8/layout/hierarchy1"/>
    <dgm:cxn modelId="{1752AC45-0555-486C-885F-3359B4660AD5}" type="presParOf" srcId="{7E3176D6-6496-4A60-AEB5-98DE87A35740}" destId="{EAA8324D-7D29-4F8B-BED4-F38028CD40C8}" srcOrd="0" destOrd="0" presId="urn:microsoft.com/office/officeart/2005/8/layout/hierarchy1"/>
    <dgm:cxn modelId="{0235FEC9-F1DF-4CB4-B51C-B05317AE4AB1}" type="presParOf" srcId="{7E3176D6-6496-4A60-AEB5-98DE87A35740}" destId="{D1AFD3B4-4D3B-473F-9036-421A3BD852F6}" srcOrd="1" destOrd="0" presId="urn:microsoft.com/office/officeart/2005/8/layout/hierarchy1"/>
    <dgm:cxn modelId="{182D88F7-1BD9-4640-AFE4-2E18E162D415}" type="presParOf" srcId="{DB679569-CE9D-49F4-B13E-BC5E22DA9141}" destId="{39610CEE-657F-4CD6-9060-5EECF1F2CDC0}" srcOrd="1" destOrd="0" presId="urn:microsoft.com/office/officeart/2005/8/layout/hierarchy1"/>
    <dgm:cxn modelId="{F58CB40A-3C0A-42FE-B30E-4D1A1338FBF6}" type="presParOf" srcId="{39610CEE-657F-4CD6-9060-5EECF1F2CDC0}" destId="{26C4024E-7B1F-445A-B62E-C70CE5F1689C}" srcOrd="0" destOrd="0" presId="urn:microsoft.com/office/officeart/2005/8/layout/hierarchy1"/>
    <dgm:cxn modelId="{0CDA7D1F-D671-4BF8-B6E4-72B1CD086E2D}" type="presParOf" srcId="{39610CEE-657F-4CD6-9060-5EECF1F2CDC0}" destId="{0F7516FF-F50C-480B-B535-6E2FCC09B1E2}" srcOrd="1" destOrd="0" presId="urn:microsoft.com/office/officeart/2005/8/layout/hierarchy1"/>
    <dgm:cxn modelId="{3691C457-C6B0-46F5-B6D2-C5ED9D36E549}" type="presParOf" srcId="{0F7516FF-F50C-480B-B535-6E2FCC09B1E2}" destId="{1BE14CD0-8F50-4495-8CBF-6D1A9FA44294}" srcOrd="0" destOrd="0" presId="urn:microsoft.com/office/officeart/2005/8/layout/hierarchy1"/>
    <dgm:cxn modelId="{21454DFD-A54E-41C1-BC43-15A42B0560F8}" type="presParOf" srcId="{1BE14CD0-8F50-4495-8CBF-6D1A9FA44294}" destId="{6337D7E8-2005-4C72-B664-A6AA96CB7FE1}" srcOrd="0" destOrd="0" presId="urn:microsoft.com/office/officeart/2005/8/layout/hierarchy1"/>
    <dgm:cxn modelId="{19EA1931-EE1E-4707-B9A3-8B12B691A5C9}" type="presParOf" srcId="{1BE14CD0-8F50-4495-8CBF-6D1A9FA44294}" destId="{8A0868AB-F911-4EEB-B1FD-BFFEC605AC87}" srcOrd="1" destOrd="0" presId="urn:microsoft.com/office/officeart/2005/8/layout/hierarchy1"/>
    <dgm:cxn modelId="{5EBADB1E-F5BE-46D4-BAE0-65F21C731C04}" type="presParOf" srcId="{0F7516FF-F50C-480B-B535-6E2FCC09B1E2}" destId="{B5BCBF7D-ED7F-4422-903B-B5C444666C8F}" srcOrd="1" destOrd="0" presId="urn:microsoft.com/office/officeart/2005/8/layout/hierarchy1"/>
    <dgm:cxn modelId="{65E780B5-4076-4CB0-8CFD-C1DC841BFB23}" type="presParOf" srcId="{B5BCBF7D-ED7F-4422-903B-B5C444666C8F}" destId="{03FB25D3-01D7-412C-9F24-A4E018475248}" srcOrd="0" destOrd="0" presId="urn:microsoft.com/office/officeart/2005/8/layout/hierarchy1"/>
    <dgm:cxn modelId="{48B45660-DF30-4B20-9751-127119F3DD0E}" type="presParOf" srcId="{B5BCBF7D-ED7F-4422-903B-B5C444666C8F}" destId="{55C29C7F-79C7-4FB4-AAAE-FFC14C7B4EDA}" srcOrd="1" destOrd="0" presId="urn:microsoft.com/office/officeart/2005/8/layout/hierarchy1"/>
    <dgm:cxn modelId="{673935B9-DB79-427A-BC2F-C72BC68F2525}" type="presParOf" srcId="{55C29C7F-79C7-4FB4-AAAE-FFC14C7B4EDA}" destId="{044750BC-2EFF-4C0B-ACF9-5A15A11B9717}" srcOrd="0" destOrd="0" presId="urn:microsoft.com/office/officeart/2005/8/layout/hierarchy1"/>
    <dgm:cxn modelId="{D439567C-B2A0-4355-A594-618679C0E43D}" type="presParOf" srcId="{044750BC-2EFF-4C0B-ACF9-5A15A11B9717}" destId="{DF74CAA5-47CF-4B45-B388-45BAF0C8F338}" srcOrd="0" destOrd="0" presId="urn:microsoft.com/office/officeart/2005/8/layout/hierarchy1"/>
    <dgm:cxn modelId="{D8ED26A0-D1EC-4550-99EB-E6E7832B3154}" type="presParOf" srcId="{044750BC-2EFF-4C0B-ACF9-5A15A11B9717}" destId="{F61FF486-0A4E-48D8-B4F4-60390DD63261}" srcOrd="1" destOrd="0" presId="urn:microsoft.com/office/officeart/2005/8/layout/hierarchy1"/>
    <dgm:cxn modelId="{F1CCCA62-E5EF-418A-A3DB-B7CB0DA92B5A}" type="presParOf" srcId="{55C29C7F-79C7-4FB4-AAAE-FFC14C7B4EDA}" destId="{7DDED231-0516-41FB-8817-F9F175EB8261}" srcOrd="1" destOrd="0" presId="urn:microsoft.com/office/officeart/2005/8/layout/hierarchy1"/>
    <dgm:cxn modelId="{E3CD3CEB-6052-460B-B730-EA4A574F1962}" type="presParOf" srcId="{39610CEE-657F-4CD6-9060-5EECF1F2CDC0}" destId="{7375F429-9BB4-430C-8D68-9E34479C848C}" srcOrd="2" destOrd="0" presId="urn:microsoft.com/office/officeart/2005/8/layout/hierarchy1"/>
    <dgm:cxn modelId="{B4707A5D-0747-4D90-A32A-46AF61F2356B}" type="presParOf" srcId="{39610CEE-657F-4CD6-9060-5EECF1F2CDC0}" destId="{A9F2AFE0-7A68-43A2-87F7-41340F6A31D5}" srcOrd="3" destOrd="0" presId="urn:microsoft.com/office/officeart/2005/8/layout/hierarchy1"/>
    <dgm:cxn modelId="{8648BBAE-E567-4882-9D33-F77C9D81D0EB}" type="presParOf" srcId="{A9F2AFE0-7A68-43A2-87F7-41340F6A31D5}" destId="{6A1CE61B-B994-4BB4-B622-4356525031E0}" srcOrd="0" destOrd="0" presId="urn:microsoft.com/office/officeart/2005/8/layout/hierarchy1"/>
    <dgm:cxn modelId="{8019A1D0-7322-4BCE-98A7-09A860C5C519}" type="presParOf" srcId="{6A1CE61B-B994-4BB4-B622-4356525031E0}" destId="{BB1B4049-A74E-4AA0-9327-61F2E1827274}" srcOrd="0" destOrd="0" presId="urn:microsoft.com/office/officeart/2005/8/layout/hierarchy1"/>
    <dgm:cxn modelId="{B5D5BC63-A0FC-4CC5-815F-3D36A0C7F6F6}" type="presParOf" srcId="{6A1CE61B-B994-4BB4-B622-4356525031E0}" destId="{D03C9E28-D59A-496B-99C6-A93811AF7EB3}" srcOrd="1" destOrd="0" presId="urn:microsoft.com/office/officeart/2005/8/layout/hierarchy1"/>
    <dgm:cxn modelId="{78F25BA3-2D84-450D-8953-CC8825102D80}" type="presParOf" srcId="{A9F2AFE0-7A68-43A2-87F7-41340F6A31D5}" destId="{DA04BEBE-4D7D-4EE0-96CE-5F79D844AC6A}" srcOrd="1" destOrd="0" presId="urn:microsoft.com/office/officeart/2005/8/layout/hierarchy1"/>
    <dgm:cxn modelId="{D796345F-90CA-4ABA-BD95-E2675912509B}" type="presParOf" srcId="{DA04BEBE-4D7D-4EE0-96CE-5F79D844AC6A}" destId="{ED91F7F3-1A15-4FD5-B5B1-C6712D514E33}" srcOrd="0" destOrd="0" presId="urn:microsoft.com/office/officeart/2005/8/layout/hierarchy1"/>
    <dgm:cxn modelId="{0430C3BC-7D8F-410E-9BF7-D30005B37710}" type="presParOf" srcId="{DA04BEBE-4D7D-4EE0-96CE-5F79D844AC6A}" destId="{27474231-5D63-456A-A41F-B83263CC6646}" srcOrd="1" destOrd="0" presId="urn:microsoft.com/office/officeart/2005/8/layout/hierarchy1"/>
    <dgm:cxn modelId="{CB827C46-4D56-424A-B16D-F4E1D0197FC4}" type="presParOf" srcId="{27474231-5D63-456A-A41F-B83263CC6646}" destId="{608EC0F6-D41C-4A35-A311-0CB4A049A197}" srcOrd="0" destOrd="0" presId="urn:microsoft.com/office/officeart/2005/8/layout/hierarchy1"/>
    <dgm:cxn modelId="{332FB8CE-F473-420D-B3CF-F272BC31DF9F}" type="presParOf" srcId="{608EC0F6-D41C-4A35-A311-0CB4A049A197}" destId="{7C05C393-11CA-4556-870C-580C6AA74D12}" srcOrd="0" destOrd="0" presId="urn:microsoft.com/office/officeart/2005/8/layout/hierarchy1"/>
    <dgm:cxn modelId="{289DDC86-BC4C-4AF1-BCDC-CD0F396A44E9}" type="presParOf" srcId="{608EC0F6-D41C-4A35-A311-0CB4A049A197}" destId="{B1D81E6C-5563-48C8-9B91-EEFE1081F8A4}" srcOrd="1" destOrd="0" presId="urn:microsoft.com/office/officeart/2005/8/layout/hierarchy1"/>
    <dgm:cxn modelId="{6B89602E-B2CB-47D4-8057-E4C401D53B91}" type="presParOf" srcId="{27474231-5D63-456A-A41F-B83263CC6646}" destId="{DC7021D6-A146-4152-A589-73CC2F9E4D3C}" srcOrd="1" destOrd="0" presId="urn:microsoft.com/office/officeart/2005/8/layout/hierarchy1"/>
    <dgm:cxn modelId="{24534D86-6DCD-4A04-9DEA-F3177B453456}" type="presParOf" srcId="{DC7021D6-A146-4152-A589-73CC2F9E4D3C}" destId="{26AEBB27-C974-41D2-91CE-B65DDC21E977}" srcOrd="0" destOrd="0" presId="urn:microsoft.com/office/officeart/2005/8/layout/hierarchy1"/>
    <dgm:cxn modelId="{64AACCDC-B619-437F-8DEF-84EA7A23640F}" type="presParOf" srcId="{DC7021D6-A146-4152-A589-73CC2F9E4D3C}" destId="{5C450AD2-A459-4C36-B03A-E8D2BFF29FDF}" srcOrd="1" destOrd="0" presId="urn:microsoft.com/office/officeart/2005/8/layout/hierarchy1"/>
    <dgm:cxn modelId="{8EC132DA-B3DF-4546-A769-282EB3CCC3C1}" type="presParOf" srcId="{5C450AD2-A459-4C36-B03A-E8D2BFF29FDF}" destId="{17B0EB08-B75B-4484-BD39-BCCDA3CB6B53}" srcOrd="0" destOrd="0" presId="urn:microsoft.com/office/officeart/2005/8/layout/hierarchy1"/>
    <dgm:cxn modelId="{228A11FF-C1A2-44BC-92A5-A25B84291E71}" type="presParOf" srcId="{17B0EB08-B75B-4484-BD39-BCCDA3CB6B53}" destId="{25636905-C3DE-48DD-9A18-6F455EE00FE6}" srcOrd="0" destOrd="0" presId="urn:microsoft.com/office/officeart/2005/8/layout/hierarchy1"/>
    <dgm:cxn modelId="{73490EF8-D6D9-478F-9DFA-5DA1789E4D44}" type="presParOf" srcId="{17B0EB08-B75B-4484-BD39-BCCDA3CB6B53}" destId="{3422F167-8352-4C7B-AD65-36E32C2A81B4}" srcOrd="1" destOrd="0" presId="urn:microsoft.com/office/officeart/2005/8/layout/hierarchy1"/>
    <dgm:cxn modelId="{907400B2-E1FA-4947-92CB-CDA6E440FE02}" type="presParOf" srcId="{5C450AD2-A459-4C36-B03A-E8D2BFF29FDF}" destId="{029FB349-C896-4261-A6E4-F4E18E220BB8}" srcOrd="1" destOrd="0" presId="urn:microsoft.com/office/officeart/2005/8/layout/hierarchy1"/>
    <dgm:cxn modelId="{43ACA533-1E6B-43B2-BCB9-ECB0FEF90A9B}" type="presParOf" srcId="{8BC39F0E-416A-4F69-8588-A035CE80C3D0}" destId="{A664B271-6672-4448-8F65-578A88DACB53}" srcOrd="1" destOrd="0" presId="urn:microsoft.com/office/officeart/2005/8/layout/hierarchy1"/>
    <dgm:cxn modelId="{1D2EBCB5-9CFB-4B92-B99C-F2A93C7EC619}" type="presParOf" srcId="{A664B271-6672-4448-8F65-578A88DACB53}" destId="{51AC8B78-EE1F-46B4-BC19-6C28AA6F6366}" srcOrd="0" destOrd="0" presId="urn:microsoft.com/office/officeart/2005/8/layout/hierarchy1"/>
    <dgm:cxn modelId="{94DE2822-1C70-4C13-AD27-34EE61F0D8E3}" type="presParOf" srcId="{51AC8B78-EE1F-46B4-BC19-6C28AA6F6366}" destId="{7086E681-B353-4455-B520-E92CD00DC289}" srcOrd="0" destOrd="0" presId="urn:microsoft.com/office/officeart/2005/8/layout/hierarchy1"/>
    <dgm:cxn modelId="{CA0DD2AA-5532-4FA6-82D8-EA3D7086F45D}" type="presParOf" srcId="{51AC8B78-EE1F-46B4-BC19-6C28AA6F6366}" destId="{1C9ECC81-4902-49D8-A2FB-ADED4F331FD3}" srcOrd="1" destOrd="0" presId="urn:microsoft.com/office/officeart/2005/8/layout/hierarchy1"/>
    <dgm:cxn modelId="{149BF617-A6A1-42B7-97CF-1803919DB108}" type="presParOf" srcId="{A664B271-6672-4448-8F65-578A88DACB53}" destId="{730AD539-508A-467F-BCA2-A1F8AAC76DBC}" srcOrd="1" destOrd="0" presId="urn:microsoft.com/office/officeart/2005/8/layout/hierarchy1"/>
    <dgm:cxn modelId="{8B4A9233-E1EE-4A94-BA15-98FEE9A481CE}" type="presParOf" srcId="{8BC39F0E-416A-4F69-8588-A035CE80C3D0}" destId="{FA1E26C2-F7D5-4DEA-8B85-05B5AA40436D}" srcOrd="2" destOrd="0" presId="urn:microsoft.com/office/officeart/2005/8/layout/hierarchy1"/>
    <dgm:cxn modelId="{C7869BB4-3A25-4A5F-BF87-1E643FA114B6}" type="presParOf" srcId="{FA1E26C2-F7D5-4DEA-8B85-05B5AA40436D}" destId="{062108C4-BF3A-4F0B-A360-22E5069EE315}" srcOrd="0" destOrd="0" presId="urn:microsoft.com/office/officeart/2005/8/layout/hierarchy1"/>
    <dgm:cxn modelId="{3D552B54-FF5C-4166-A107-18393F6DEEA8}" type="presParOf" srcId="{062108C4-BF3A-4F0B-A360-22E5069EE315}" destId="{5580DF73-431B-4DED-A59E-7A375570C66B}" srcOrd="0" destOrd="0" presId="urn:microsoft.com/office/officeart/2005/8/layout/hierarchy1"/>
    <dgm:cxn modelId="{73B0F893-5113-40EA-9AA2-A8629DE38EFE}" type="presParOf" srcId="{062108C4-BF3A-4F0B-A360-22E5069EE315}" destId="{9B81B91F-58AB-4E96-835B-4C09AF19B60B}" srcOrd="1" destOrd="0" presId="urn:microsoft.com/office/officeart/2005/8/layout/hierarchy1"/>
    <dgm:cxn modelId="{57084222-BE8A-439E-A1DB-E877A21151E6}" type="presParOf" srcId="{FA1E26C2-F7D5-4DEA-8B85-05B5AA40436D}" destId="{81444DC5-A7D3-4D1E-B448-2733322AA89E}" srcOrd="1" destOrd="0" presId="urn:microsoft.com/office/officeart/2005/8/layout/hierarchy1"/>
    <dgm:cxn modelId="{EC7FC7D4-2323-4974-84DF-A8FA8BCF96F3}" type="presParOf" srcId="{81444DC5-A7D3-4D1E-B448-2733322AA89E}" destId="{85B96668-9900-41DC-9C8A-D922B64B63C2}" srcOrd="0" destOrd="0" presId="urn:microsoft.com/office/officeart/2005/8/layout/hierarchy1"/>
    <dgm:cxn modelId="{F4BAEBD7-D3B8-408F-9F81-0ED34A8520E8}" type="presParOf" srcId="{81444DC5-A7D3-4D1E-B448-2733322AA89E}" destId="{1FDDC356-6BDA-4D04-895B-55E9C07100A9}" srcOrd="1" destOrd="0" presId="urn:microsoft.com/office/officeart/2005/8/layout/hierarchy1"/>
    <dgm:cxn modelId="{7EACBE04-09CB-463E-8658-E7673542A8E7}" type="presParOf" srcId="{1FDDC356-6BDA-4D04-895B-55E9C07100A9}" destId="{3797517D-3692-4605-B8E7-4AADDC3FA0D8}" srcOrd="0" destOrd="0" presId="urn:microsoft.com/office/officeart/2005/8/layout/hierarchy1"/>
    <dgm:cxn modelId="{C9D159E4-85DC-452D-868D-4F14DCF7CBFD}" type="presParOf" srcId="{3797517D-3692-4605-B8E7-4AADDC3FA0D8}" destId="{EFBE1ACE-7EBF-4C1D-9976-211939DA3FCD}" srcOrd="0" destOrd="0" presId="urn:microsoft.com/office/officeart/2005/8/layout/hierarchy1"/>
    <dgm:cxn modelId="{F66AF249-6761-47FB-AF30-75A2743E7849}" type="presParOf" srcId="{3797517D-3692-4605-B8E7-4AADDC3FA0D8}" destId="{63F08C05-036B-4CD8-8A6D-BAEE0D7B7D3B}" srcOrd="1" destOrd="0" presId="urn:microsoft.com/office/officeart/2005/8/layout/hierarchy1"/>
    <dgm:cxn modelId="{3F9220D4-851A-4A8A-9B50-9290075FAD14}" type="presParOf" srcId="{1FDDC356-6BDA-4D04-895B-55E9C07100A9}" destId="{B777C970-474F-44A5-87A7-CB963245F0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Department of Health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/>
      <dgm:t>
        <a:bodyPr/>
        <a:lstStyle/>
        <a:p>
          <a:endParaRPr lang="en-US"/>
        </a:p>
      </dgm:t>
    </dgm:pt>
    <dgm:pt modelId="{B4374FD9-7A8B-45C6-A236-52BEF8BDE5C4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State Part C</a:t>
          </a:r>
          <a:endParaRPr lang="en-US" sz="15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/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School(s) for the Deaf/Outreach 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/>
      <dgm:t>
        <a:bodyPr/>
        <a:lstStyle/>
        <a:p>
          <a:endParaRPr lang="en-US"/>
        </a:p>
      </dgm:t>
    </dgm:pt>
    <dgm:pt modelId="{1ABAD15C-94B2-4698-B699-D4E36874C43A}">
      <dgm:prSet custT="1"/>
      <dgm:spPr/>
      <dgm:t>
        <a:bodyPr/>
        <a:lstStyle/>
        <a:p>
          <a:r>
            <a:rPr lang="en-US" sz="1500" dirty="0" smtClean="0"/>
            <a:t>Local Part C programs</a:t>
          </a:r>
          <a:endParaRPr lang="en-US" sz="1500" dirty="0"/>
        </a:p>
      </dgm:t>
    </dgm:pt>
    <dgm:pt modelId="{F94BFBFB-DD17-4106-800A-DA8DE14BD332}" type="parTrans" cxnId="{3F2961B3-1A22-4C1F-B918-AD74D5D67143}">
      <dgm:prSet/>
      <dgm:spPr/>
      <dgm:t>
        <a:bodyPr/>
        <a:lstStyle/>
        <a:p>
          <a:endParaRPr lang="en-US"/>
        </a:p>
      </dgm:t>
    </dgm:pt>
    <dgm:pt modelId="{A1DADC16-67AC-4B74-9435-4F28827802DA}" type="sibTrans" cxnId="{3F2961B3-1A22-4C1F-B918-AD74D5D67143}">
      <dgm:prSet/>
      <dgm:spPr/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7318DA7-9F52-461F-AEFE-2C9BDEF280A0}" type="pres">
      <dgm:prSet presAssocID="{1ABAD15C-94B2-4698-B699-D4E36874C4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49521-F8F7-4E77-BF56-40FDF260BB1C}" type="pres">
      <dgm:prSet presAssocID="{A1DADC16-67AC-4B74-9435-4F28827802D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E74F34-1C89-4040-82E8-60C35B32C56F}" type="pres">
      <dgm:prSet presAssocID="{A1DADC16-67AC-4B74-9435-4F28827802D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DE91092-D3D2-4C86-BABC-523763EEE712}" type="presOf" srcId="{B4374FD9-7A8B-45C6-A236-52BEF8BDE5C4}" destId="{3E7B5262-F5F2-414E-B75D-F52C6B6A2249}" srcOrd="0" destOrd="0" presId="urn:microsoft.com/office/officeart/2005/8/layout/cycle7"/>
    <dgm:cxn modelId="{087F18FC-68A8-4EA6-AA52-73E7F3EAB282}" type="presOf" srcId="{E04E0D21-C86F-43BE-AF8D-356B9F773E7C}" destId="{358C2FC3-915F-48AD-95D5-33B70239572C}" srcOrd="1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4266ECA9-4A50-4694-A2CC-7105DD06B68F}" type="presOf" srcId="{F69CF36E-1E8D-44D5-8C3C-1555BE7298A6}" destId="{A6642B27-03D3-4140-9389-B5E29A8F3EC6}" srcOrd="1" destOrd="0" presId="urn:microsoft.com/office/officeart/2005/8/layout/cycle7"/>
    <dgm:cxn modelId="{0DC4F073-69DF-4E12-9671-B9FE49D44232}" type="presOf" srcId="{4321A2CE-595C-4E4F-8ECC-C7FDB42CDEFE}" destId="{0AB6CED8-08C6-40FE-99F2-FE2C5F4A3200}" srcOrd="1" destOrd="0" presId="urn:microsoft.com/office/officeart/2005/8/layout/cycle7"/>
    <dgm:cxn modelId="{AF017CC4-4553-483E-A2CA-6A8076DB1828}" type="presOf" srcId="{4321A2CE-595C-4E4F-8ECC-C7FDB42CDEFE}" destId="{F2D88FE5-9C36-4CAD-B5FC-A4B20331F2D7}" srcOrd="0" destOrd="0" presId="urn:microsoft.com/office/officeart/2005/8/layout/cycle7"/>
    <dgm:cxn modelId="{EE7E7C4C-4689-4544-BF5F-09D4A0C53F67}" type="presOf" srcId="{1ABAD15C-94B2-4698-B699-D4E36874C43A}" destId="{37318DA7-9F52-461F-AEFE-2C9BDEF280A0}" srcOrd="0" destOrd="0" presId="urn:microsoft.com/office/officeart/2005/8/layout/cycle7"/>
    <dgm:cxn modelId="{68562974-49D1-42AB-9E3A-77FA31A00B0E}" type="presOf" srcId="{1C158850-6B26-4DAA-A6A6-BCF855FF6EAB}" destId="{FB5641E6-314D-4CAE-AD12-BA534C9CEE2C}" srcOrd="0" destOrd="0" presId="urn:microsoft.com/office/officeart/2005/8/layout/cycle7"/>
    <dgm:cxn modelId="{EE804126-20E9-4FA9-B829-F3D430C75873}" type="presOf" srcId="{E04E0D21-C86F-43BE-AF8D-356B9F773E7C}" destId="{32143694-9C35-4CDC-8D73-81D65C895C6A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6DAFD695-5B58-401A-8F8B-957ACA2F2B9D}" type="presOf" srcId="{FA984BD8-34A5-436F-A869-6B1179BED7BC}" destId="{BAF3B296-4F95-4444-9118-D663A68F0423}" srcOrd="0" destOrd="0" presId="urn:microsoft.com/office/officeart/2005/8/layout/cycle7"/>
    <dgm:cxn modelId="{E6855A08-3E03-4ABC-B5DE-5506E313BDAD}" type="presOf" srcId="{A996D7B2-E856-4080-AF29-23E1B096B261}" destId="{584BCF2F-B6F0-4054-B965-ACFC0B6F4A35}" srcOrd="0" destOrd="0" presId="urn:microsoft.com/office/officeart/2005/8/layout/cycle7"/>
    <dgm:cxn modelId="{F427DEA4-2D65-4246-93F5-CD44CF44C016}" type="presOf" srcId="{F69CF36E-1E8D-44D5-8C3C-1555BE7298A6}" destId="{FF5778BA-04DC-4976-9AE1-9731282FCA3E}" srcOrd="0" destOrd="0" presId="urn:microsoft.com/office/officeart/2005/8/layout/cycle7"/>
    <dgm:cxn modelId="{3F2961B3-1A22-4C1F-B918-AD74D5D67143}" srcId="{A996D7B2-E856-4080-AF29-23E1B096B261}" destId="{1ABAD15C-94B2-4698-B699-D4E36874C43A}" srcOrd="2" destOrd="0" parTransId="{F94BFBFB-DD17-4106-800A-DA8DE14BD332}" sibTransId="{A1DADC16-67AC-4B74-9435-4F28827802DA}"/>
    <dgm:cxn modelId="{34F0F23D-BA48-4441-8CA7-374C84A7E8A2}" type="presOf" srcId="{A1DADC16-67AC-4B74-9435-4F28827802DA}" destId="{15E74F34-1C89-4040-82E8-60C35B32C56F}" srcOrd="1" destOrd="0" presId="urn:microsoft.com/office/officeart/2005/8/layout/cycle7"/>
    <dgm:cxn modelId="{76892BAF-713C-41C5-9F86-49715431D2A8}" type="presOf" srcId="{A1DADC16-67AC-4B74-9435-4F28827802DA}" destId="{D0E49521-F8F7-4E77-BF56-40FDF260BB1C}" srcOrd="0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201E90FE-D673-491B-A86E-3C18B651C22F}" type="presParOf" srcId="{584BCF2F-B6F0-4054-B965-ACFC0B6F4A35}" destId="{FB5641E6-314D-4CAE-AD12-BA534C9CEE2C}" srcOrd="0" destOrd="0" presId="urn:microsoft.com/office/officeart/2005/8/layout/cycle7"/>
    <dgm:cxn modelId="{DFE21980-F22E-4F43-A50E-B1FE092D8E6B}" type="presParOf" srcId="{584BCF2F-B6F0-4054-B965-ACFC0B6F4A35}" destId="{32143694-9C35-4CDC-8D73-81D65C895C6A}" srcOrd="1" destOrd="0" presId="urn:microsoft.com/office/officeart/2005/8/layout/cycle7"/>
    <dgm:cxn modelId="{47650EAD-B371-477E-AF72-FCAC909484EE}" type="presParOf" srcId="{32143694-9C35-4CDC-8D73-81D65C895C6A}" destId="{358C2FC3-915F-48AD-95D5-33B70239572C}" srcOrd="0" destOrd="0" presId="urn:microsoft.com/office/officeart/2005/8/layout/cycle7"/>
    <dgm:cxn modelId="{41EA45E4-430C-4DEB-B90F-16090CBF6DDC}" type="presParOf" srcId="{584BCF2F-B6F0-4054-B965-ACFC0B6F4A35}" destId="{3E7B5262-F5F2-414E-B75D-F52C6B6A2249}" srcOrd="2" destOrd="0" presId="urn:microsoft.com/office/officeart/2005/8/layout/cycle7"/>
    <dgm:cxn modelId="{5D1F57E6-AD0E-412A-BFF1-C3B0996A3372}" type="presParOf" srcId="{584BCF2F-B6F0-4054-B965-ACFC0B6F4A35}" destId="{FF5778BA-04DC-4976-9AE1-9731282FCA3E}" srcOrd="3" destOrd="0" presId="urn:microsoft.com/office/officeart/2005/8/layout/cycle7"/>
    <dgm:cxn modelId="{E578DBEA-A839-4A30-BE35-F0733D4295BC}" type="presParOf" srcId="{FF5778BA-04DC-4976-9AE1-9731282FCA3E}" destId="{A6642B27-03D3-4140-9389-B5E29A8F3EC6}" srcOrd="0" destOrd="0" presId="urn:microsoft.com/office/officeart/2005/8/layout/cycle7"/>
    <dgm:cxn modelId="{82443DEF-D0EA-430C-8A51-CDF2902F18AE}" type="presParOf" srcId="{584BCF2F-B6F0-4054-B965-ACFC0B6F4A35}" destId="{37318DA7-9F52-461F-AEFE-2C9BDEF280A0}" srcOrd="4" destOrd="0" presId="urn:microsoft.com/office/officeart/2005/8/layout/cycle7"/>
    <dgm:cxn modelId="{17AD14EE-2E24-42E5-89B5-463FF2857D4F}" type="presParOf" srcId="{584BCF2F-B6F0-4054-B965-ACFC0B6F4A35}" destId="{D0E49521-F8F7-4E77-BF56-40FDF260BB1C}" srcOrd="5" destOrd="0" presId="urn:microsoft.com/office/officeart/2005/8/layout/cycle7"/>
    <dgm:cxn modelId="{31512D23-5EBE-40CC-9881-F296B943E92B}" type="presParOf" srcId="{D0E49521-F8F7-4E77-BF56-40FDF260BB1C}" destId="{15E74F34-1C89-4040-82E8-60C35B32C56F}" srcOrd="0" destOrd="0" presId="urn:microsoft.com/office/officeart/2005/8/layout/cycle7"/>
    <dgm:cxn modelId="{361B366D-744B-428F-8337-E53963C823D3}" type="presParOf" srcId="{584BCF2F-B6F0-4054-B965-ACFC0B6F4A35}" destId="{BAF3B296-4F95-4444-9118-D663A68F0423}" srcOrd="6" destOrd="0" presId="urn:microsoft.com/office/officeart/2005/8/layout/cycle7"/>
    <dgm:cxn modelId="{498FF41F-A776-45D0-B7B3-091C54BB41E2}" type="presParOf" srcId="{584BCF2F-B6F0-4054-B965-ACFC0B6F4A35}" destId="{F2D88FE5-9C36-4CAD-B5FC-A4B20331F2D7}" srcOrd="7" destOrd="0" presId="urn:microsoft.com/office/officeart/2005/8/layout/cycle7"/>
    <dgm:cxn modelId="{0D2381E5-EDEB-456B-82AB-C0E3B9620730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Department of Education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noFill/>
      </dgm:spPr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Local Districts/ Cooperatives</a:t>
          </a:r>
        </a:p>
        <a:p>
          <a:endParaRPr lang="en-US" sz="9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05D601AF-F590-4543-9D26-C997E809F0CC}">
      <dgm:prSet custT="1"/>
      <dgm:spPr>
        <a:solidFill>
          <a:schemeClr val="accent6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Statewide Center</a:t>
          </a:r>
        </a:p>
      </dgm:t>
    </dgm:pt>
    <dgm:pt modelId="{E014EF0F-D026-45DF-8BD1-8867C9610D6D}" type="parTrans" cxnId="{65C6F9E5-DA2D-465E-874E-FC2443D3BB87}">
      <dgm:prSet/>
      <dgm:spPr/>
      <dgm:t>
        <a:bodyPr/>
        <a:lstStyle/>
        <a:p>
          <a:endParaRPr lang="en-US"/>
        </a:p>
      </dgm:t>
    </dgm:pt>
    <dgm:pt modelId="{EAAA041F-B0D1-40E5-8F57-9EA7F75CABA5}" type="sibTrans" cxnId="{65C6F9E5-DA2D-465E-874E-FC2443D3BB87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School(s ) for the Deaf/Outreach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>
        <a:noFill/>
      </dgm:spPr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BCFD122-95D4-41B6-8740-6DF17A39DCDA}" type="pres">
      <dgm:prSet presAssocID="{05D601AF-F590-4543-9D26-C997E809F0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49EE4-9909-4D4C-86FA-F1CFDEA4EA2E}" type="pres">
      <dgm:prSet presAssocID="{EAAA041F-B0D1-40E5-8F57-9EA7F75CAB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33DC6ED-0545-45C4-B02A-07CD9AEB0955}" type="pres">
      <dgm:prSet presAssocID="{EAAA041F-B0D1-40E5-8F57-9EA7F75CAB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FAD3B5F-0E86-464D-B009-6AAC2236908C}" type="presOf" srcId="{EAAA041F-B0D1-40E5-8F57-9EA7F75CABA5}" destId="{133DC6ED-0545-45C4-B02A-07CD9AEB0955}" srcOrd="1" destOrd="0" presId="urn:microsoft.com/office/officeart/2005/8/layout/cycle7"/>
    <dgm:cxn modelId="{0202E8D8-3824-4CE7-BFF9-708B36DE94F5}" type="presOf" srcId="{05D601AF-F590-4543-9D26-C997E809F0CC}" destId="{EBCFD122-95D4-41B6-8740-6DF17A39DCDA}" srcOrd="0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5ED0D769-8C0A-4889-A322-FD0337EA8451}" type="presOf" srcId="{F69CF36E-1E8D-44D5-8C3C-1555BE7298A6}" destId="{A6642B27-03D3-4140-9389-B5E29A8F3EC6}" srcOrd="1" destOrd="0" presId="urn:microsoft.com/office/officeart/2005/8/layout/cycle7"/>
    <dgm:cxn modelId="{65C6F9E5-DA2D-465E-874E-FC2443D3BB87}" srcId="{A996D7B2-E856-4080-AF29-23E1B096B261}" destId="{05D601AF-F590-4543-9D26-C997E809F0CC}" srcOrd="2" destOrd="0" parTransId="{E014EF0F-D026-45DF-8BD1-8867C9610D6D}" sibTransId="{EAAA041F-B0D1-40E5-8F57-9EA7F75CABA5}"/>
    <dgm:cxn modelId="{37021695-122A-4D95-86A9-3859E69F05F8}" type="presOf" srcId="{E04E0D21-C86F-43BE-AF8D-356B9F773E7C}" destId="{32143694-9C35-4CDC-8D73-81D65C895C6A}" srcOrd="0" destOrd="0" presId="urn:microsoft.com/office/officeart/2005/8/layout/cycle7"/>
    <dgm:cxn modelId="{494AEB2C-E747-4282-8993-3D8B4F548779}" type="presOf" srcId="{EAAA041F-B0D1-40E5-8F57-9EA7F75CABA5}" destId="{53549EE4-9909-4D4C-86FA-F1CFDEA4EA2E}" srcOrd="0" destOrd="0" presId="urn:microsoft.com/office/officeart/2005/8/layout/cycle7"/>
    <dgm:cxn modelId="{51348E0C-DDDD-4068-B099-E26FFCD3DC2A}" type="presOf" srcId="{1C158850-6B26-4DAA-A6A6-BCF855FF6EAB}" destId="{FB5641E6-314D-4CAE-AD12-BA534C9CEE2C}" srcOrd="0" destOrd="0" presId="urn:microsoft.com/office/officeart/2005/8/layout/cycle7"/>
    <dgm:cxn modelId="{F8198DFB-CF8C-45FD-A414-F40959515A41}" type="presOf" srcId="{FA984BD8-34A5-436F-A869-6B1179BED7BC}" destId="{BAF3B296-4F95-4444-9118-D663A68F0423}" srcOrd="0" destOrd="0" presId="urn:microsoft.com/office/officeart/2005/8/layout/cycle7"/>
    <dgm:cxn modelId="{DAFD0FB5-D02C-4347-89B9-BF77EF4C9651}" type="presOf" srcId="{A996D7B2-E856-4080-AF29-23E1B096B261}" destId="{584BCF2F-B6F0-4054-B965-ACFC0B6F4A35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81FD7FA7-1BE5-4462-9AD1-93BA4D72F56E}" type="presOf" srcId="{F69CF36E-1E8D-44D5-8C3C-1555BE7298A6}" destId="{FF5778BA-04DC-4976-9AE1-9731282FCA3E}" srcOrd="0" destOrd="0" presId="urn:microsoft.com/office/officeart/2005/8/layout/cycle7"/>
    <dgm:cxn modelId="{00EFA42C-FE3B-437A-89CD-C85B0169F522}" type="presOf" srcId="{B4374FD9-7A8B-45C6-A236-52BEF8BDE5C4}" destId="{3E7B5262-F5F2-414E-B75D-F52C6B6A2249}" srcOrd="0" destOrd="0" presId="urn:microsoft.com/office/officeart/2005/8/layout/cycle7"/>
    <dgm:cxn modelId="{9DE4F1D3-D061-4494-B7A1-2A82D5AD7A24}" type="presOf" srcId="{4321A2CE-595C-4E4F-8ECC-C7FDB42CDEFE}" destId="{F2D88FE5-9C36-4CAD-B5FC-A4B20331F2D7}" srcOrd="0" destOrd="0" presId="urn:microsoft.com/office/officeart/2005/8/layout/cycle7"/>
    <dgm:cxn modelId="{D1C5FE8A-7C0A-46A9-B29C-51D4D5FAC9B8}" type="presOf" srcId="{E04E0D21-C86F-43BE-AF8D-356B9F773E7C}" destId="{358C2FC3-915F-48AD-95D5-33B70239572C}" srcOrd="1" destOrd="0" presId="urn:microsoft.com/office/officeart/2005/8/layout/cycle7"/>
    <dgm:cxn modelId="{8AF55F06-DA96-49B2-8CDF-F5761ED8D7D3}" type="presOf" srcId="{4321A2CE-595C-4E4F-8ECC-C7FDB42CDEFE}" destId="{0AB6CED8-08C6-40FE-99F2-FE2C5F4A3200}" srcOrd="1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3B79EAAE-295F-4737-868B-B78FE56D1389}" type="presParOf" srcId="{584BCF2F-B6F0-4054-B965-ACFC0B6F4A35}" destId="{FB5641E6-314D-4CAE-AD12-BA534C9CEE2C}" srcOrd="0" destOrd="0" presId="urn:microsoft.com/office/officeart/2005/8/layout/cycle7"/>
    <dgm:cxn modelId="{C91428DA-4E94-4571-879C-4F796CB83579}" type="presParOf" srcId="{584BCF2F-B6F0-4054-B965-ACFC0B6F4A35}" destId="{32143694-9C35-4CDC-8D73-81D65C895C6A}" srcOrd="1" destOrd="0" presId="urn:microsoft.com/office/officeart/2005/8/layout/cycle7"/>
    <dgm:cxn modelId="{49FC824A-ED0F-4269-9637-9D7E3C5151E1}" type="presParOf" srcId="{32143694-9C35-4CDC-8D73-81D65C895C6A}" destId="{358C2FC3-915F-48AD-95D5-33B70239572C}" srcOrd="0" destOrd="0" presId="urn:microsoft.com/office/officeart/2005/8/layout/cycle7"/>
    <dgm:cxn modelId="{316F199C-0DEB-48EF-B490-2C2BC1013DCD}" type="presParOf" srcId="{584BCF2F-B6F0-4054-B965-ACFC0B6F4A35}" destId="{3E7B5262-F5F2-414E-B75D-F52C6B6A2249}" srcOrd="2" destOrd="0" presId="urn:microsoft.com/office/officeart/2005/8/layout/cycle7"/>
    <dgm:cxn modelId="{70C99B67-4621-42D6-B22B-51C0738F788C}" type="presParOf" srcId="{584BCF2F-B6F0-4054-B965-ACFC0B6F4A35}" destId="{FF5778BA-04DC-4976-9AE1-9731282FCA3E}" srcOrd="3" destOrd="0" presId="urn:microsoft.com/office/officeart/2005/8/layout/cycle7"/>
    <dgm:cxn modelId="{DCA47D98-CCA5-4AAD-BC9C-BAEF80BFEC97}" type="presParOf" srcId="{FF5778BA-04DC-4976-9AE1-9731282FCA3E}" destId="{A6642B27-03D3-4140-9389-B5E29A8F3EC6}" srcOrd="0" destOrd="0" presId="urn:microsoft.com/office/officeart/2005/8/layout/cycle7"/>
    <dgm:cxn modelId="{753E44E4-4F77-41ED-B6B7-75B6DF0C1789}" type="presParOf" srcId="{584BCF2F-B6F0-4054-B965-ACFC0B6F4A35}" destId="{EBCFD122-95D4-41B6-8740-6DF17A39DCDA}" srcOrd="4" destOrd="0" presId="urn:microsoft.com/office/officeart/2005/8/layout/cycle7"/>
    <dgm:cxn modelId="{1B14D9E1-E733-4FB9-A9BC-53E5EF3C494A}" type="presParOf" srcId="{584BCF2F-B6F0-4054-B965-ACFC0B6F4A35}" destId="{53549EE4-9909-4D4C-86FA-F1CFDEA4EA2E}" srcOrd="5" destOrd="0" presId="urn:microsoft.com/office/officeart/2005/8/layout/cycle7"/>
    <dgm:cxn modelId="{30D620F7-5184-40B4-9833-905A431512FB}" type="presParOf" srcId="{53549EE4-9909-4D4C-86FA-F1CFDEA4EA2E}" destId="{133DC6ED-0545-45C4-B02A-07CD9AEB0955}" srcOrd="0" destOrd="0" presId="urn:microsoft.com/office/officeart/2005/8/layout/cycle7"/>
    <dgm:cxn modelId="{1F113A7A-834C-46E6-BD54-C22073683C9E}" type="presParOf" srcId="{584BCF2F-B6F0-4054-B965-ACFC0B6F4A35}" destId="{BAF3B296-4F95-4444-9118-D663A68F0423}" srcOrd="6" destOrd="0" presId="urn:microsoft.com/office/officeart/2005/8/layout/cycle7"/>
    <dgm:cxn modelId="{882287CE-4094-4C7D-B728-BBC396E30744}" type="presParOf" srcId="{584BCF2F-B6F0-4054-B965-ACFC0B6F4A35}" destId="{F2D88FE5-9C36-4CAD-B5FC-A4B20331F2D7}" srcOrd="7" destOrd="0" presId="urn:microsoft.com/office/officeart/2005/8/layout/cycle7"/>
    <dgm:cxn modelId="{19396D4C-684B-4716-893F-58EBDCB5B031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366CF6F-EBC0-475E-8B56-E7B8F6A870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5D82F6-0A74-4783-B36C-F5D10BDC689F}">
      <dgm:prSet phldrT="[Text]" custT="1"/>
      <dgm:spPr/>
      <dgm:t>
        <a:bodyPr/>
        <a:lstStyle/>
        <a:p>
          <a:r>
            <a:rPr lang="en-US" sz="1200" dirty="0" smtClean="0"/>
            <a:t>Governor’s Office</a:t>
          </a:r>
          <a:endParaRPr lang="en-US" sz="1200" dirty="0"/>
        </a:p>
      </dgm:t>
    </dgm:pt>
    <dgm:pt modelId="{10F77397-092C-4564-A995-C243499F897E}" type="parTrans" cxnId="{289F7447-2F5F-4F44-8879-E551CA01B9CA}">
      <dgm:prSet/>
      <dgm:spPr/>
      <dgm:t>
        <a:bodyPr/>
        <a:lstStyle/>
        <a:p>
          <a:endParaRPr lang="en-US"/>
        </a:p>
      </dgm:t>
    </dgm:pt>
    <dgm:pt modelId="{634EA0D5-B923-4313-B362-50B8C77B7E54}" type="sibTrans" cxnId="{289F7447-2F5F-4F44-8879-E551CA01B9CA}">
      <dgm:prSet/>
      <dgm:spPr/>
      <dgm:t>
        <a:bodyPr/>
        <a:lstStyle/>
        <a:p>
          <a:endParaRPr lang="en-US"/>
        </a:p>
      </dgm:t>
    </dgm:pt>
    <dgm:pt modelId="{481A6F33-374B-43CF-B452-030BA06EC42B}">
      <dgm:prSet phldrT="[Text]" custT="1"/>
      <dgm:spPr/>
      <dgm:t>
        <a:bodyPr/>
        <a:lstStyle/>
        <a:p>
          <a:r>
            <a:rPr lang="en-US" sz="1200" dirty="0" smtClean="0"/>
            <a:t>Center For Childhood Deafness  &amp; Hearing Loss</a:t>
          </a:r>
          <a:endParaRPr lang="en-US" sz="1200" dirty="0"/>
        </a:p>
      </dgm:t>
    </dgm:pt>
    <dgm:pt modelId="{2FC82E75-9ADA-4F34-8A51-50163A237A57}" type="parTrans" cxnId="{07E88A06-4765-44E8-8F8F-F9C942523589}">
      <dgm:prSet/>
      <dgm:spPr/>
      <dgm:t>
        <a:bodyPr/>
        <a:lstStyle/>
        <a:p>
          <a:endParaRPr lang="en-US"/>
        </a:p>
      </dgm:t>
    </dgm:pt>
    <dgm:pt modelId="{3180E16E-9A8F-4C9C-8F0A-EFE7B978D066}" type="sibTrans" cxnId="{07E88A06-4765-44E8-8F8F-F9C942523589}">
      <dgm:prSet/>
      <dgm:spPr/>
      <dgm:t>
        <a:bodyPr/>
        <a:lstStyle/>
        <a:p>
          <a:endParaRPr lang="en-US"/>
        </a:p>
      </dgm:t>
    </dgm:pt>
    <dgm:pt modelId="{748738F8-1E57-48DE-A70F-E4B9DBBD745D}">
      <dgm:prSet phldrT="[Text]"/>
      <dgm:spPr/>
      <dgm:t>
        <a:bodyPr/>
        <a:lstStyle/>
        <a:p>
          <a:r>
            <a:rPr lang="en-US" dirty="0" smtClean="0"/>
            <a:t>Statewide Outreach Team</a:t>
          </a:r>
          <a:endParaRPr lang="en-US" dirty="0"/>
        </a:p>
      </dgm:t>
    </dgm:pt>
    <dgm:pt modelId="{4F0DE457-46D7-4230-AD3F-AE4CA8750DC0}" type="parTrans" cxnId="{755AD64C-BC77-42BB-8672-126C6C65DA68}">
      <dgm:prSet/>
      <dgm:spPr/>
      <dgm:t>
        <a:bodyPr/>
        <a:lstStyle/>
        <a:p>
          <a:endParaRPr lang="en-US"/>
        </a:p>
      </dgm:t>
    </dgm:pt>
    <dgm:pt modelId="{F68BF029-E984-44E4-94A4-8E64078ECCF1}" type="sibTrans" cxnId="{755AD64C-BC77-42BB-8672-126C6C65DA68}">
      <dgm:prSet/>
      <dgm:spPr/>
      <dgm:t>
        <a:bodyPr/>
        <a:lstStyle/>
        <a:p>
          <a:endParaRPr lang="en-US"/>
        </a:p>
      </dgm:t>
    </dgm:pt>
    <dgm:pt modelId="{E49BBD09-D4E0-4716-818C-38111C02754E}">
      <dgm:prSet custT="1"/>
      <dgm:spPr/>
      <dgm:t>
        <a:bodyPr/>
        <a:lstStyle/>
        <a:p>
          <a:r>
            <a:rPr lang="en-US" sz="1200" dirty="0" smtClean="0"/>
            <a:t>Office of the Superintendent of Public Instruction</a:t>
          </a:r>
          <a:endParaRPr lang="en-US" sz="1200" dirty="0"/>
        </a:p>
      </dgm:t>
    </dgm:pt>
    <dgm:pt modelId="{24D529D8-3E12-487B-A62F-AB6EB9C24928}" type="parTrans" cxnId="{F83AB91D-3DEE-4FDA-BA73-4809672EA886}">
      <dgm:prSet/>
      <dgm:spPr/>
      <dgm:t>
        <a:bodyPr/>
        <a:lstStyle/>
        <a:p>
          <a:endParaRPr lang="en-US"/>
        </a:p>
      </dgm:t>
    </dgm:pt>
    <dgm:pt modelId="{E396B5A5-FC4C-4F97-84E7-12915F616D45}" type="sibTrans" cxnId="{F83AB91D-3DEE-4FDA-BA73-4809672EA886}">
      <dgm:prSet/>
      <dgm:spPr/>
      <dgm:t>
        <a:bodyPr/>
        <a:lstStyle/>
        <a:p>
          <a:endParaRPr lang="en-US"/>
        </a:p>
      </dgm:t>
    </dgm:pt>
    <dgm:pt modelId="{C3725BC8-B743-432E-945D-7BE6377268DE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Early Learning</a:t>
          </a:r>
          <a:endParaRPr lang="en-US" sz="1200" dirty="0"/>
        </a:p>
      </dgm:t>
    </dgm:pt>
    <dgm:pt modelId="{E7E5D246-7FDA-4432-9A92-83C6F926AC85}" type="parTrans" cxnId="{76A3BFD3-5B4B-4F86-B4CD-75CE68BB107F}">
      <dgm:prSet/>
      <dgm:spPr/>
      <dgm:t>
        <a:bodyPr/>
        <a:lstStyle/>
        <a:p>
          <a:endParaRPr lang="en-US"/>
        </a:p>
      </dgm:t>
    </dgm:pt>
    <dgm:pt modelId="{BF727525-FF94-45A3-8B75-24A11CD28A65}" type="sibTrans" cxnId="{76A3BFD3-5B4B-4F86-B4CD-75CE68BB107F}">
      <dgm:prSet/>
      <dgm:spPr/>
      <dgm:t>
        <a:bodyPr/>
        <a:lstStyle/>
        <a:p>
          <a:endParaRPr lang="en-US"/>
        </a:p>
      </dgm:t>
    </dgm:pt>
    <dgm:pt modelId="{7982CC29-744A-4CE9-83E4-8F185AF934F4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Health</a:t>
          </a:r>
          <a:endParaRPr lang="en-US" sz="1200" dirty="0"/>
        </a:p>
      </dgm:t>
    </dgm:pt>
    <dgm:pt modelId="{DB7DB289-53DE-4F85-BCD4-17950DB50FF9}" type="parTrans" cxnId="{B1F42329-7A05-4C8C-A60B-C2414BDDF188}">
      <dgm:prSet/>
      <dgm:spPr/>
      <dgm:t>
        <a:bodyPr/>
        <a:lstStyle/>
        <a:p>
          <a:endParaRPr lang="en-US"/>
        </a:p>
      </dgm:t>
    </dgm:pt>
    <dgm:pt modelId="{D5D4EC1D-843A-4E4C-83AF-312A5490A0A8}" type="sibTrans" cxnId="{B1F42329-7A05-4C8C-A60B-C2414BDDF188}">
      <dgm:prSet/>
      <dgm:spPr/>
      <dgm:t>
        <a:bodyPr/>
        <a:lstStyle/>
        <a:p>
          <a:endParaRPr lang="en-US"/>
        </a:p>
      </dgm:t>
    </dgm:pt>
    <dgm:pt modelId="{35B570DF-BECE-4975-87EE-EACAD55D22ED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EDHHI</a:t>
          </a:r>
          <a:endParaRPr lang="en-US" sz="1200" dirty="0"/>
        </a:p>
      </dgm:t>
    </dgm:pt>
    <dgm:pt modelId="{B12A9556-E2FE-41B2-B997-A17E1A4E730B}" type="parTrans" cxnId="{96FC253D-305B-4B50-ACBD-52A446996055}">
      <dgm:prSet/>
      <dgm:spPr/>
      <dgm:t>
        <a:bodyPr/>
        <a:lstStyle/>
        <a:p>
          <a:endParaRPr lang="en-US"/>
        </a:p>
      </dgm:t>
    </dgm:pt>
    <dgm:pt modelId="{E9B6EEDE-4FD3-4F59-9D19-6B872A3DE4F8}" type="sibTrans" cxnId="{96FC253D-305B-4B50-ACBD-52A446996055}">
      <dgm:prSet/>
      <dgm:spPr/>
      <dgm:t>
        <a:bodyPr/>
        <a:lstStyle/>
        <a:p>
          <a:endParaRPr lang="en-US"/>
        </a:p>
      </dgm:t>
    </dgm:pt>
    <dgm:pt modelId="{5549EE0A-BECE-48B4-8FF0-C567BF139C5D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Early Support for Infants &amp; Toddlers</a:t>
          </a:r>
          <a:endParaRPr lang="en-US" sz="1200" dirty="0"/>
        </a:p>
      </dgm:t>
    </dgm:pt>
    <dgm:pt modelId="{19397C5C-F53F-4E40-8A17-0F5EAA3B5776}" type="parTrans" cxnId="{B4D9550E-4FFC-4DC8-B5BD-2B80F0070154}">
      <dgm:prSet/>
      <dgm:spPr/>
      <dgm:t>
        <a:bodyPr/>
        <a:lstStyle/>
        <a:p>
          <a:endParaRPr lang="en-US"/>
        </a:p>
      </dgm:t>
    </dgm:pt>
    <dgm:pt modelId="{15A08FF0-B322-42F8-8C28-BA4BF6576E72}" type="sibTrans" cxnId="{B4D9550E-4FFC-4DC8-B5BD-2B80F0070154}">
      <dgm:prSet/>
      <dgm:spPr/>
      <dgm:t>
        <a:bodyPr/>
        <a:lstStyle/>
        <a:p>
          <a:endParaRPr lang="en-US"/>
        </a:p>
      </dgm:t>
    </dgm:pt>
    <dgm:pt modelId="{8783AAA8-2A52-43F5-A9E4-E1193D0B59B6}">
      <dgm:prSet custT="1"/>
      <dgm:spPr/>
      <dgm:t>
        <a:bodyPr/>
        <a:lstStyle/>
        <a:p>
          <a:r>
            <a:rPr lang="en-US" sz="1200" dirty="0" smtClean="0"/>
            <a:t>Sensory Disabilities Services (WSDS)</a:t>
          </a:r>
          <a:endParaRPr lang="en-US" sz="1200" dirty="0"/>
        </a:p>
      </dgm:t>
    </dgm:pt>
    <dgm:pt modelId="{C061736C-38AC-4112-9E9E-7E15DAF3B9CA}" type="parTrans" cxnId="{4A4053A8-9E92-409A-94C8-E93DB7540078}">
      <dgm:prSet/>
      <dgm:spPr/>
      <dgm:t>
        <a:bodyPr/>
        <a:lstStyle/>
        <a:p>
          <a:endParaRPr lang="en-US"/>
        </a:p>
      </dgm:t>
    </dgm:pt>
    <dgm:pt modelId="{23A7C88B-07CD-471A-A021-76E97B7CF7E1}" type="sibTrans" cxnId="{4A4053A8-9E92-409A-94C8-E93DB7540078}">
      <dgm:prSet/>
      <dgm:spPr/>
      <dgm:t>
        <a:bodyPr/>
        <a:lstStyle/>
        <a:p>
          <a:endParaRPr lang="en-US"/>
        </a:p>
      </dgm:t>
    </dgm:pt>
    <dgm:pt modelId="{1DC4F754-9975-428B-8772-78702F54DE8C}">
      <dgm:prSet/>
      <dgm:spPr/>
      <dgm:t>
        <a:bodyPr/>
        <a:lstStyle/>
        <a:p>
          <a:r>
            <a:rPr lang="en-US" dirty="0" smtClean="0"/>
            <a:t>Contracts with programs/ providers</a:t>
          </a:r>
          <a:endParaRPr lang="en-US" dirty="0"/>
        </a:p>
      </dgm:t>
    </dgm:pt>
    <dgm:pt modelId="{7AE83B38-BDF1-4B79-B930-31B79B48DCEF}" type="parTrans" cxnId="{2ACED543-B34E-4EF0-AC0D-50751F174CE5}">
      <dgm:prSet/>
      <dgm:spPr/>
      <dgm:t>
        <a:bodyPr/>
        <a:lstStyle/>
        <a:p>
          <a:endParaRPr lang="en-US"/>
        </a:p>
      </dgm:t>
    </dgm:pt>
    <dgm:pt modelId="{5240D820-042B-49FA-8547-48966F0A9734}" type="sibTrans" cxnId="{2ACED543-B34E-4EF0-AC0D-50751F174CE5}">
      <dgm:prSet/>
      <dgm:spPr/>
      <dgm:t>
        <a:bodyPr/>
        <a:lstStyle/>
        <a:p>
          <a:endParaRPr lang="en-US"/>
        </a:p>
      </dgm:t>
    </dgm:pt>
    <dgm:pt modelId="{B9FCC31B-5E00-4D89-9521-B1ECB99457A4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County Part C</a:t>
          </a:r>
          <a:endParaRPr lang="en-US" sz="1200" dirty="0"/>
        </a:p>
      </dgm:t>
    </dgm:pt>
    <dgm:pt modelId="{EC4BB899-52CE-4F94-A9D3-2EDFA2D063D0}" type="parTrans" cxnId="{D602A14E-CEA1-419E-9F27-3DCF7A78695F}">
      <dgm:prSet/>
      <dgm:spPr/>
      <dgm:t>
        <a:bodyPr/>
        <a:lstStyle/>
        <a:p>
          <a:endParaRPr lang="en-US"/>
        </a:p>
      </dgm:t>
    </dgm:pt>
    <dgm:pt modelId="{C9056C9C-FF62-4A9B-8707-515D36249613}" type="sibTrans" cxnId="{D602A14E-CEA1-419E-9F27-3DCF7A78695F}">
      <dgm:prSet/>
      <dgm:spPr/>
      <dgm:t>
        <a:bodyPr/>
        <a:lstStyle/>
        <a:p>
          <a:endParaRPr lang="en-US"/>
        </a:p>
      </dgm:t>
    </dgm:pt>
    <dgm:pt modelId="{81AEC18D-5057-45DE-8640-E2EDB68DC255}">
      <dgm:prSet custT="1"/>
      <dgm:spPr/>
      <dgm:t>
        <a:bodyPr/>
        <a:lstStyle/>
        <a:p>
          <a:r>
            <a:rPr lang="en-US" sz="1200" dirty="0" smtClean="0"/>
            <a:t>Washington School for the Deaf</a:t>
          </a:r>
          <a:endParaRPr lang="en-US" sz="1200" dirty="0"/>
        </a:p>
      </dgm:t>
    </dgm:pt>
    <dgm:pt modelId="{6ED8A70C-0E96-483E-BA7D-167784495283}" type="parTrans" cxnId="{0B143796-44CF-404B-99CF-D9737D2D6C86}">
      <dgm:prSet/>
      <dgm:spPr/>
      <dgm:t>
        <a:bodyPr/>
        <a:lstStyle/>
        <a:p>
          <a:endParaRPr lang="en-US"/>
        </a:p>
      </dgm:t>
    </dgm:pt>
    <dgm:pt modelId="{56653126-071A-40BA-8CB0-969FF4440505}" type="sibTrans" cxnId="{0B143796-44CF-404B-99CF-D9737D2D6C86}">
      <dgm:prSet/>
      <dgm:spPr/>
      <dgm:t>
        <a:bodyPr/>
        <a:lstStyle/>
        <a:p>
          <a:endParaRPr lang="en-US"/>
        </a:p>
      </dgm:t>
    </dgm:pt>
    <dgm:pt modelId="{8B150B28-65FB-4834-A6EE-A77169DFAD0E}" type="pres">
      <dgm:prSet presAssocID="{7366CF6F-EBC0-475E-8B56-E7B8F6A870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965D08C-DEB0-43A3-B4D1-5E8B94B7B65F}" type="pres">
      <dgm:prSet presAssocID="{E49BBD09-D4E0-4716-818C-38111C02754E}" presName="hierRoot1" presStyleCnt="0"/>
      <dgm:spPr/>
    </dgm:pt>
    <dgm:pt modelId="{FB1CC142-BA8E-43DF-A2F2-9A307B09D4D0}" type="pres">
      <dgm:prSet presAssocID="{E49BBD09-D4E0-4716-818C-38111C02754E}" presName="composite" presStyleCnt="0"/>
      <dgm:spPr/>
    </dgm:pt>
    <dgm:pt modelId="{D49C57BA-A3FA-47DF-A587-FB6397A9C70D}" type="pres">
      <dgm:prSet presAssocID="{E49BBD09-D4E0-4716-818C-38111C02754E}" presName="background" presStyleLbl="node0" presStyleIdx="0" presStyleCnt="4"/>
      <dgm:spPr/>
    </dgm:pt>
    <dgm:pt modelId="{A15CA36B-3B2F-4118-9382-F601D7891FBF}" type="pres">
      <dgm:prSet presAssocID="{E49BBD09-D4E0-4716-818C-38111C02754E}" presName="text" presStyleLbl="fgAcc0" presStyleIdx="0" presStyleCnt="4" custScaleX="132969" custScaleY="125960" custLinFactNeighborX="-3134" custLinFactNeighborY="-28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0960CC-873D-4945-971B-CFD2C11A40D4}" type="pres">
      <dgm:prSet presAssocID="{E49BBD09-D4E0-4716-818C-38111C02754E}" presName="hierChild2" presStyleCnt="0"/>
      <dgm:spPr/>
    </dgm:pt>
    <dgm:pt modelId="{E88BF740-9E9C-4547-B7A4-9276C9E9917D}" type="pres">
      <dgm:prSet presAssocID="{C061736C-38AC-4112-9E9E-7E15DAF3B9CA}" presName="Name10" presStyleLbl="parChTrans1D2" presStyleIdx="0" presStyleCnt="4"/>
      <dgm:spPr/>
      <dgm:t>
        <a:bodyPr/>
        <a:lstStyle/>
        <a:p>
          <a:endParaRPr lang="en-US"/>
        </a:p>
      </dgm:t>
    </dgm:pt>
    <dgm:pt modelId="{6722A695-273D-4916-BC13-CFDDE89E3C61}" type="pres">
      <dgm:prSet presAssocID="{8783AAA8-2A52-43F5-A9E4-E1193D0B59B6}" presName="hierRoot2" presStyleCnt="0"/>
      <dgm:spPr/>
    </dgm:pt>
    <dgm:pt modelId="{72904B5F-FF05-4B5A-B2A0-3DB56D4AF6E0}" type="pres">
      <dgm:prSet presAssocID="{8783AAA8-2A52-43F5-A9E4-E1193D0B59B6}" presName="composite2" presStyleCnt="0"/>
      <dgm:spPr/>
    </dgm:pt>
    <dgm:pt modelId="{74F1B471-8AA0-4BFF-BD27-9196645A70B5}" type="pres">
      <dgm:prSet presAssocID="{8783AAA8-2A52-43F5-A9E4-E1193D0B59B6}" presName="background2" presStyleLbl="node2" presStyleIdx="0" presStyleCnt="4"/>
      <dgm:spPr/>
    </dgm:pt>
    <dgm:pt modelId="{713E5EC4-17DC-4708-B275-3058E477F71E}" type="pres">
      <dgm:prSet presAssocID="{8783AAA8-2A52-43F5-A9E4-E1193D0B59B6}" presName="text2" presStyleLbl="fgAcc2" presStyleIdx="0" presStyleCnt="4" custScaleY="1468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9F876-FA45-43FB-A4B1-922E02675777}" type="pres">
      <dgm:prSet presAssocID="{8783AAA8-2A52-43F5-A9E4-E1193D0B59B6}" presName="hierChild3" presStyleCnt="0"/>
      <dgm:spPr/>
    </dgm:pt>
    <dgm:pt modelId="{02FA218E-E98A-4539-9E38-6B2677EBE2DC}" type="pres">
      <dgm:prSet presAssocID="{D05D82F6-0A74-4783-B36C-F5D10BDC689F}" presName="hierRoot1" presStyleCnt="0"/>
      <dgm:spPr/>
    </dgm:pt>
    <dgm:pt modelId="{78BA74C6-C858-44A1-A355-279D252CD972}" type="pres">
      <dgm:prSet presAssocID="{D05D82F6-0A74-4783-B36C-F5D10BDC689F}" presName="composite" presStyleCnt="0"/>
      <dgm:spPr/>
    </dgm:pt>
    <dgm:pt modelId="{96DC55D0-7381-46F4-9183-41AB83A3ABC1}" type="pres">
      <dgm:prSet presAssocID="{D05D82F6-0A74-4783-B36C-F5D10BDC689F}" presName="background" presStyleLbl="node0" presStyleIdx="1" presStyleCnt="4"/>
      <dgm:spPr/>
    </dgm:pt>
    <dgm:pt modelId="{2F825F7D-CE9F-40BA-9966-FF207A0B5D1C}" type="pres">
      <dgm:prSet presAssocID="{D05D82F6-0A74-4783-B36C-F5D10BDC689F}" presName="text" presStyleLbl="fgAcc0" presStyleIdx="1" presStyleCnt="4" custLinFactY="-88934" custLinFactNeighborX="-983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786FAB-AF07-45BF-A2D6-A3457B4117C3}" type="pres">
      <dgm:prSet presAssocID="{D05D82F6-0A74-4783-B36C-F5D10BDC689F}" presName="hierChild2" presStyleCnt="0"/>
      <dgm:spPr/>
    </dgm:pt>
    <dgm:pt modelId="{BC83A99B-D2DD-4140-881B-18B8558D9431}" type="pres">
      <dgm:prSet presAssocID="{2FC82E75-9ADA-4F34-8A51-50163A237A57}" presName="Name10" presStyleLbl="parChTrans1D2" presStyleIdx="1" presStyleCnt="4"/>
      <dgm:spPr/>
      <dgm:t>
        <a:bodyPr/>
        <a:lstStyle/>
        <a:p>
          <a:endParaRPr lang="en-US"/>
        </a:p>
      </dgm:t>
    </dgm:pt>
    <dgm:pt modelId="{692AFE6F-47F4-4C21-AB25-62DDFD5DE086}" type="pres">
      <dgm:prSet presAssocID="{481A6F33-374B-43CF-B452-030BA06EC42B}" presName="hierRoot2" presStyleCnt="0"/>
      <dgm:spPr/>
    </dgm:pt>
    <dgm:pt modelId="{F14C660D-39B2-4A21-BCF2-04A75FB62688}" type="pres">
      <dgm:prSet presAssocID="{481A6F33-374B-43CF-B452-030BA06EC42B}" presName="composite2" presStyleCnt="0"/>
      <dgm:spPr/>
    </dgm:pt>
    <dgm:pt modelId="{28F79EC4-1D4E-4929-A801-3851E935B362}" type="pres">
      <dgm:prSet presAssocID="{481A6F33-374B-43CF-B452-030BA06EC42B}" presName="background2" presStyleLbl="node2" presStyleIdx="1" presStyleCnt="4"/>
      <dgm:spPr/>
    </dgm:pt>
    <dgm:pt modelId="{31535893-E7BF-41D9-AC92-4AFF14F32CC9}" type="pres">
      <dgm:prSet presAssocID="{481A6F33-374B-43CF-B452-030BA06EC42B}" presName="text2" presStyleLbl="fgAcc2" presStyleIdx="1" presStyleCnt="4" custScaleY="159602" custLinFactNeighborX="10001" custLinFactNeighborY="-923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86484B-8606-4FA1-BE32-5D066E617B79}" type="pres">
      <dgm:prSet presAssocID="{481A6F33-374B-43CF-B452-030BA06EC42B}" presName="hierChild3" presStyleCnt="0"/>
      <dgm:spPr/>
    </dgm:pt>
    <dgm:pt modelId="{79B60978-AE50-4797-86B2-1F516107A0A6}" type="pres">
      <dgm:prSet presAssocID="{4F0DE457-46D7-4230-AD3F-AE4CA8750DC0}" presName="Name17" presStyleLbl="parChTrans1D3" presStyleIdx="0" presStyleCnt="3"/>
      <dgm:spPr/>
      <dgm:t>
        <a:bodyPr/>
        <a:lstStyle/>
        <a:p>
          <a:endParaRPr lang="en-US"/>
        </a:p>
      </dgm:t>
    </dgm:pt>
    <dgm:pt modelId="{8A3655DA-D07D-46E7-B20B-755B071ED39C}" type="pres">
      <dgm:prSet presAssocID="{748738F8-1E57-48DE-A70F-E4B9DBBD745D}" presName="hierRoot3" presStyleCnt="0"/>
      <dgm:spPr/>
    </dgm:pt>
    <dgm:pt modelId="{4AF3CF3C-4128-4B37-A597-323DB8E5EED9}" type="pres">
      <dgm:prSet presAssocID="{748738F8-1E57-48DE-A70F-E4B9DBBD745D}" presName="composite3" presStyleCnt="0"/>
      <dgm:spPr/>
    </dgm:pt>
    <dgm:pt modelId="{C95DA53F-FFF8-4616-B580-834785EBC9E3}" type="pres">
      <dgm:prSet presAssocID="{748738F8-1E57-48DE-A70F-E4B9DBBD745D}" presName="background3" presStyleLbl="node3" presStyleIdx="0" presStyleCnt="3"/>
      <dgm:spPr/>
    </dgm:pt>
    <dgm:pt modelId="{9FF292CB-0DDD-4249-9393-008BC1F8DC5E}" type="pres">
      <dgm:prSet presAssocID="{748738F8-1E57-48DE-A70F-E4B9DBBD745D}" presName="text3" presStyleLbl="fgAcc3" presStyleIdx="0" presStyleCnt="3" custScaleX="97488" custScaleY="115101" custLinFactNeighborX="13360" custLinFactNeighborY="21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FF6B10-25DA-48CA-B9F9-CEED34BF3EF5}" type="pres">
      <dgm:prSet presAssocID="{748738F8-1E57-48DE-A70F-E4B9DBBD745D}" presName="hierChild4" presStyleCnt="0"/>
      <dgm:spPr/>
    </dgm:pt>
    <dgm:pt modelId="{0FCD181D-8093-4D85-AA62-AA86AC03D0F2}" type="pres">
      <dgm:prSet presAssocID="{7AE83B38-BDF1-4B79-B930-31B79B48DCEF}" presName="Name23" presStyleLbl="parChTrans1D4" presStyleIdx="0" presStyleCnt="1"/>
      <dgm:spPr/>
      <dgm:t>
        <a:bodyPr/>
        <a:lstStyle/>
        <a:p>
          <a:endParaRPr lang="en-US"/>
        </a:p>
      </dgm:t>
    </dgm:pt>
    <dgm:pt modelId="{FABBDBB8-6893-4382-91D2-14179DA8C726}" type="pres">
      <dgm:prSet presAssocID="{1DC4F754-9975-428B-8772-78702F54DE8C}" presName="hierRoot4" presStyleCnt="0"/>
      <dgm:spPr/>
    </dgm:pt>
    <dgm:pt modelId="{98617328-0E8E-44C5-B833-FB74E86F16FB}" type="pres">
      <dgm:prSet presAssocID="{1DC4F754-9975-428B-8772-78702F54DE8C}" presName="composite4" presStyleCnt="0"/>
      <dgm:spPr/>
    </dgm:pt>
    <dgm:pt modelId="{4087E510-D36D-4939-A6A7-E4A999F80E7D}" type="pres">
      <dgm:prSet presAssocID="{1DC4F754-9975-428B-8772-78702F54DE8C}" presName="background4" presStyleLbl="node4" presStyleIdx="0" presStyleCnt="1"/>
      <dgm:spPr/>
    </dgm:pt>
    <dgm:pt modelId="{2B7C1EB1-C544-4B0A-9651-DA5AD5F4AFE2}" type="pres">
      <dgm:prSet presAssocID="{1DC4F754-9975-428B-8772-78702F54DE8C}" presName="text4" presStyleLbl="fgAcc4" presStyleIdx="0" presStyleCnt="1" custLinFactNeighborX="26605" custLinFactNeighborY="31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E88131-7B2F-44F9-ACA6-EDAC27DDEBA0}" type="pres">
      <dgm:prSet presAssocID="{1DC4F754-9975-428B-8772-78702F54DE8C}" presName="hierChild5" presStyleCnt="0"/>
      <dgm:spPr/>
    </dgm:pt>
    <dgm:pt modelId="{BE7CEEFE-31F1-4054-A83B-5CBD539159FA}" type="pres">
      <dgm:prSet presAssocID="{6ED8A70C-0E96-483E-BA7D-167784495283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3EC2F51-BD23-4D3F-A1DF-40200DF3145F}" type="pres">
      <dgm:prSet presAssocID="{81AEC18D-5057-45DE-8640-E2EDB68DC255}" presName="hierRoot3" presStyleCnt="0"/>
      <dgm:spPr/>
    </dgm:pt>
    <dgm:pt modelId="{5822A653-4E82-4978-8F68-2B7E9A077768}" type="pres">
      <dgm:prSet presAssocID="{81AEC18D-5057-45DE-8640-E2EDB68DC255}" presName="composite3" presStyleCnt="0"/>
      <dgm:spPr/>
    </dgm:pt>
    <dgm:pt modelId="{950650F0-44FE-45F0-8F80-281D0E622C83}" type="pres">
      <dgm:prSet presAssocID="{81AEC18D-5057-45DE-8640-E2EDB68DC255}" presName="background3" presStyleLbl="node3" presStyleIdx="1" presStyleCnt="3"/>
      <dgm:spPr/>
    </dgm:pt>
    <dgm:pt modelId="{06591573-DA77-4A86-8AF3-CB157DF1C4C3}" type="pres">
      <dgm:prSet presAssocID="{81AEC18D-5057-45DE-8640-E2EDB68DC255}" presName="text3" presStyleLbl="fgAcc3" presStyleIdx="1" presStyleCnt="3" custScaleY="147601" custLinFactNeighborX="21842" custLinFactNeighborY="-389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5F0908-3A4C-4CDA-A3ED-A9F417229189}" type="pres">
      <dgm:prSet presAssocID="{81AEC18D-5057-45DE-8640-E2EDB68DC255}" presName="hierChild4" presStyleCnt="0"/>
      <dgm:spPr/>
    </dgm:pt>
    <dgm:pt modelId="{C34F0FD9-7FAB-4A94-BFBF-32447A2FAB03}" type="pres">
      <dgm:prSet presAssocID="{C3725BC8-B743-432E-945D-7BE6377268DE}" presName="hierRoot1" presStyleCnt="0"/>
      <dgm:spPr/>
    </dgm:pt>
    <dgm:pt modelId="{6C3CE7F7-45B8-4059-A45A-4ADE754DE9C4}" type="pres">
      <dgm:prSet presAssocID="{C3725BC8-B743-432E-945D-7BE6377268DE}" presName="composite" presStyleCnt="0"/>
      <dgm:spPr/>
    </dgm:pt>
    <dgm:pt modelId="{CA9AD1F4-CDD2-4BA0-A4D2-238FEC49D987}" type="pres">
      <dgm:prSet presAssocID="{C3725BC8-B743-432E-945D-7BE6377268DE}" presName="background" presStyleLbl="node0" presStyleIdx="2" presStyleCnt="4"/>
      <dgm:spPr/>
    </dgm:pt>
    <dgm:pt modelId="{3F4AA155-1C30-49ED-999D-8E2CC874A5B2}" type="pres">
      <dgm:prSet presAssocID="{C3725BC8-B743-432E-945D-7BE6377268DE}" presName="text" presStyleLbl="fgAcc0" presStyleIdx="2" presStyleCnt="4" custScaleX="131841" custLinFactNeighborX="-8424" custLinFactNeighborY="-20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09D95B-9872-4F62-98A2-256684CEFA9C}" type="pres">
      <dgm:prSet presAssocID="{C3725BC8-B743-432E-945D-7BE6377268DE}" presName="hierChild2" presStyleCnt="0"/>
      <dgm:spPr/>
    </dgm:pt>
    <dgm:pt modelId="{5E2940E1-BA50-4169-B735-A026EB604CA7}" type="pres">
      <dgm:prSet presAssocID="{19397C5C-F53F-4E40-8A17-0F5EAA3B5776}" presName="Name10" presStyleLbl="parChTrans1D2" presStyleIdx="2" presStyleCnt="4"/>
      <dgm:spPr/>
      <dgm:t>
        <a:bodyPr/>
        <a:lstStyle/>
        <a:p>
          <a:endParaRPr lang="en-US"/>
        </a:p>
      </dgm:t>
    </dgm:pt>
    <dgm:pt modelId="{E05DAB8E-F64C-4E77-9C2C-7BE7D7988813}" type="pres">
      <dgm:prSet presAssocID="{5549EE0A-BECE-48B4-8FF0-C567BF139C5D}" presName="hierRoot2" presStyleCnt="0"/>
      <dgm:spPr/>
    </dgm:pt>
    <dgm:pt modelId="{620EABFF-2FC4-4143-8880-03D5E44D1A4B}" type="pres">
      <dgm:prSet presAssocID="{5549EE0A-BECE-48B4-8FF0-C567BF139C5D}" presName="composite2" presStyleCnt="0"/>
      <dgm:spPr/>
    </dgm:pt>
    <dgm:pt modelId="{ADCE4647-D6D9-46B4-B378-1B2037A97C90}" type="pres">
      <dgm:prSet presAssocID="{5549EE0A-BECE-48B4-8FF0-C567BF139C5D}" presName="background2" presStyleLbl="node2" presStyleIdx="2" presStyleCnt="4"/>
      <dgm:spPr/>
    </dgm:pt>
    <dgm:pt modelId="{F01700E3-99A9-4493-9F1B-7FD428C915F4}" type="pres">
      <dgm:prSet presAssocID="{5549EE0A-BECE-48B4-8FF0-C567BF139C5D}" presName="text2" presStyleLbl="fgAcc2" presStyleIdx="2" presStyleCnt="4" custScaleY="151920" custLinFactNeighborX="24450" custLinFactNeighborY="-62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175F4B-D187-4488-B92C-805B214F9C08}" type="pres">
      <dgm:prSet presAssocID="{5549EE0A-BECE-48B4-8FF0-C567BF139C5D}" presName="hierChild3" presStyleCnt="0"/>
      <dgm:spPr/>
    </dgm:pt>
    <dgm:pt modelId="{AD380CC0-9BF7-4B38-A0B5-43437F0A8C70}" type="pres">
      <dgm:prSet presAssocID="{EC4BB899-52CE-4F94-A9D3-2EDFA2D063D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091F1C8B-DE59-4604-B67D-220A42FDCEC0}" type="pres">
      <dgm:prSet presAssocID="{B9FCC31B-5E00-4D89-9521-B1ECB99457A4}" presName="hierRoot3" presStyleCnt="0"/>
      <dgm:spPr/>
    </dgm:pt>
    <dgm:pt modelId="{1F69D299-5F57-4E83-BA41-8C12BCE20311}" type="pres">
      <dgm:prSet presAssocID="{B9FCC31B-5E00-4D89-9521-B1ECB99457A4}" presName="composite3" presStyleCnt="0"/>
      <dgm:spPr/>
    </dgm:pt>
    <dgm:pt modelId="{86CF5B26-4C93-4148-B1DE-45BCF6A9A9B5}" type="pres">
      <dgm:prSet presAssocID="{B9FCC31B-5E00-4D89-9521-B1ECB99457A4}" presName="background3" presStyleLbl="node3" presStyleIdx="2" presStyleCnt="3"/>
      <dgm:spPr/>
    </dgm:pt>
    <dgm:pt modelId="{112EA9E2-C07E-42DF-A03D-743D7F5C07EB}" type="pres">
      <dgm:prSet presAssocID="{B9FCC31B-5E00-4D89-9521-B1ECB99457A4}" presName="text3" presStyleLbl="fgAcc3" presStyleIdx="2" presStyleCnt="3" custScaleX="73299" custScaleY="83109" custLinFactNeighborX="71879" custLinFactNeighborY="-167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7A54EA-54E7-484E-A1E8-686344A880D0}" type="pres">
      <dgm:prSet presAssocID="{B9FCC31B-5E00-4D89-9521-B1ECB99457A4}" presName="hierChild4" presStyleCnt="0"/>
      <dgm:spPr/>
    </dgm:pt>
    <dgm:pt modelId="{3B13FFA7-3AB6-4977-A82B-68C9787E702D}" type="pres">
      <dgm:prSet presAssocID="{7982CC29-744A-4CE9-83E4-8F185AF934F4}" presName="hierRoot1" presStyleCnt="0"/>
      <dgm:spPr/>
    </dgm:pt>
    <dgm:pt modelId="{8A54DDA8-186E-410F-B000-9728ABEDDE21}" type="pres">
      <dgm:prSet presAssocID="{7982CC29-744A-4CE9-83E4-8F185AF934F4}" presName="composite" presStyleCnt="0"/>
      <dgm:spPr/>
    </dgm:pt>
    <dgm:pt modelId="{A42D70CC-117A-440F-BCC0-27DAC858770E}" type="pres">
      <dgm:prSet presAssocID="{7982CC29-744A-4CE9-83E4-8F185AF934F4}" presName="background" presStyleLbl="node0" presStyleIdx="3" presStyleCnt="4"/>
      <dgm:spPr/>
    </dgm:pt>
    <dgm:pt modelId="{FB835169-2BFD-4259-AD6C-155F4FB5F2B5}" type="pres">
      <dgm:prSet presAssocID="{7982CC29-744A-4CE9-83E4-8F185AF934F4}" presName="text" presStyleLbl="fgAcc0" presStyleIdx="3" presStyleCnt="4" custLinFactNeighborX="-1234" custLinFactNeighborY="-20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EEA312-ADE8-4C26-9F71-91512B71AF60}" type="pres">
      <dgm:prSet presAssocID="{7982CC29-744A-4CE9-83E4-8F185AF934F4}" presName="hierChild2" presStyleCnt="0"/>
      <dgm:spPr/>
    </dgm:pt>
    <dgm:pt modelId="{A167091E-3AFC-4756-9581-F0D6AD781A1A}" type="pres">
      <dgm:prSet presAssocID="{B12A9556-E2FE-41B2-B997-A17E1A4E730B}" presName="Name10" presStyleLbl="parChTrans1D2" presStyleIdx="3" presStyleCnt="4"/>
      <dgm:spPr/>
      <dgm:t>
        <a:bodyPr/>
        <a:lstStyle/>
        <a:p>
          <a:endParaRPr lang="en-US"/>
        </a:p>
      </dgm:t>
    </dgm:pt>
    <dgm:pt modelId="{5B0FE68F-D188-47F3-B70E-A17DC2EFA32B}" type="pres">
      <dgm:prSet presAssocID="{35B570DF-BECE-4975-87EE-EACAD55D22ED}" presName="hierRoot2" presStyleCnt="0"/>
      <dgm:spPr/>
    </dgm:pt>
    <dgm:pt modelId="{6384FA67-A95C-4BFC-A80C-EF691FC75F98}" type="pres">
      <dgm:prSet presAssocID="{35B570DF-BECE-4975-87EE-EACAD55D22ED}" presName="composite2" presStyleCnt="0"/>
      <dgm:spPr/>
    </dgm:pt>
    <dgm:pt modelId="{4AE85CE0-0739-4552-A5CA-D4962951BB09}" type="pres">
      <dgm:prSet presAssocID="{35B570DF-BECE-4975-87EE-EACAD55D22ED}" presName="background2" presStyleLbl="node2" presStyleIdx="3" presStyleCnt="4"/>
      <dgm:spPr>
        <a:prstGeom prst="ellipse">
          <a:avLst/>
        </a:prstGeom>
      </dgm:spPr>
    </dgm:pt>
    <dgm:pt modelId="{359FABEC-1F04-43E1-AA4A-1B27572261BD}" type="pres">
      <dgm:prSet presAssocID="{35B570DF-BECE-4975-87EE-EACAD55D22ED}" presName="text2" presStyleLbl="fgAcc2" presStyleIdx="3" presStyleCnt="4" custScaleX="81052" custScaleY="68940" custLinFactNeighborX="8492" custLinFactNeighborY="-626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3A7295AA-260E-42B4-85E7-CE5D63772512}" type="pres">
      <dgm:prSet presAssocID="{35B570DF-BECE-4975-87EE-EACAD55D22ED}" presName="hierChild3" presStyleCnt="0"/>
      <dgm:spPr/>
    </dgm:pt>
  </dgm:ptLst>
  <dgm:cxnLst>
    <dgm:cxn modelId="{B1F42329-7A05-4C8C-A60B-C2414BDDF188}" srcId="{7366CF6F-EBC0-475E-8B56-E7B8F6A87055}" destId="{7982CC29-744A-4CE9-83E4-8F185AF934F4}" srcOrd="3" destOrd="0" parTransId="{DB7DB289-53DE-4F85-BCD4-17950DB50FF9}" sibTransId="{D5D4EC1D-843A-4E4C-83AF-312A5490A0A8}"/>
    <dgm:cxn modelId="{96FC253D-305B-4B50-ACBD-52A446996055}" srcId="{7982CC29-744A-4CE9-83E4-8F185AF934F4}" destId="{35B570DF-BECE-4975-87EE-EACAD55D22ED}" srcOrd="0" destOrd="0" parTransId="{B12A9556-E2FE-41B2-B997-A17E1A4E730B}" sibTransId="{E9B6EEDE-4FD3-4F59-9D19-6B872A3DE4F8}"/>
    <dgm:cxn modelId="{86CDFAB4-483F-42B8-A405-7CF52EDCF8FA}" type="presOf" srcId="{8783AAA8-2A52-43F5-A9E4-E1193D0B59B6}" destId="{713E5EC4-17DC-4708-B275-3058E477F71E}" srcOrd="0" destOrd="0" presId="urn:microsoft.com/office/officeart/2005/8/layout/hierarchy1"/>
    <dgm:cxn modelId="{D602A14E-CEA1-419E-9F27-3DCF7A78695F}" srcId="{5549EE0A-BECE-48B4-8FF0-C567BF139C5D}" destId="{B9FCC31B-5E00-4D89-9521-B1ECB99457A4}" srcOrd="0" destOrd="0" parTransId="{EC4BB899-52CE-4F94-A9D3-2EDFA2D063D0}" sibTransId="{C9056C9C-FF62-4A9B-8707-515D36249613}"/>
    <dgm:cxn modelId="{E3626E65-5FEB-4782-A424-C23C35446611}" type="presOf" srcId="{D05D82F6-0A74-4783-B36C-F5D10BDC689F}" destId="{2F825F7D-CE9F-40BA-9966-FF207A0B5D1C}" srcOrd="0" destOrd="0" presId="urn:microsoft.com/office/officeart/2005/8/layout/hierarchy1"/>
    <dgm:cxn modelId="{755AD64C-BC77-42BB-8672-126C6C65DA68}" srcId="{481A6F33-374B-43CF-B452-030BA06EC42B}" destId="{748738F8-1E57-48DE-A70F-E4B9DBBD745D}" srcOrd="0" destOrd="0" parTransId="{4F0DE457-46D7-4230-AD3F-AE4CA8750DC0}" sibTransId="{F68BF029-E984-44E4-94A4-8E64078ECCF1}"/>
    <dgm:cxn modelId="{304D9621-5466-476D-BA3C-8648D5BB08FF}" type="presOf" srcId="{7AE83B38-BDF1-4B79-B930-31B79B48DCEF}" destId="{0FCD181D-8093-4D85-AA62-AA86AC03D0F2}" srcOrd="0" destOrd="0" presId="urn:microsoft.com/office/officeart/2005/8/layout/hierarchy1"/>
    <dgm:cxn modelId="{F7072209-230F-4C76-9019-A86075098587}" type="presOf" srcId="{4F0DE457-46D7-4230-AD3F-AE4CA8750DC0}" destId="{79B60978-AE50-4797-86B2-1F516107A0A6}" srcOrd="0" destOrd="0" presId="urn:microsoft.com/office/officeart/2005/8/layout/hierarchy1"/>
    <dgm:cxn modelId="{C8049BCD-8F8B-4E4D-B63E-01AE39DC9959}" type="presOf" srcId="{748738F8-1E57-48DE-A70F-E4B9DBBD745D}" destId="{9FF292CB-0DDD-4249-9393-008BC1F8DC5E}" srcOrd="0" destOrd="0" presId="urn:microsoft.com/office/officeart/2005/8/layout/hierarchy1"/>
    <dgm:cxn modelId="{1E4C51C8-3777-4F69-A8FF-25BE3B0AA3AA}" type="presOf" srcId="{7366CF6F-EBC0-475E-8B56-E7B8F6A87055}" destId="{8B150B28-65FB-4834-A6EE-A77169DFAD0E}" srcOrd="0" destOrd="0" presId="urn:microsoft.com/office/officeart/2005/8/layout/hierarchy1"/>
    <dgm:cxn modelId="{B4D9550E-4FFC-4DC8-B5BD-2B80F0070154}" srcId="{C3725BC8-B743-432E-945D-7BE6377268DE}" destId="{5549EE0A-BECE-48B4-8FF0-C567BF139C5D}" srcOrd="0" destOrd="0" parTransId="{19397C5C-F53F-4E40-8A17-0F5EAA3B5776}" sibTransId="{15A08FF0-B322-42F8-8C28-BA4BF6576E72}"/>
    <dgm:cxn modelId="{299FFE68-DEF2-424F-B5B6-09B5A88C3D2E}" type="presOf" srcId="{481A6F33-374B-43CF-B452-030BA06EC42B}" destId="{31535893-E7BF-41D9-AC92-4AFF14F32CC9}" srcOrd="0" destOrd="0" presId="urn:microsoft.com/office/officeart/2005/8/layout/hierarchy1"/>
    <dgm:cxn modelId="{ECDAED56-0048-4951-BC9D-0B126929AF87}" type="presOf" srcId="{C061736C-38AC-4112-9E9E-7E15DAF3B9CA}" destId="{E88BF740-9E9C-4547-B7A4-9276C9E9917D}" srcOrd="0" destOrd="0" presId="urn:microsoft.com/office/officeart/2005/8/layout/hierarchy1"/>
    <dgm:cxn modelId="{76A3BFD3-5B4B-4F86-B4CD-75CE68BB107F}" srcId="{7366CF6F-EBC0-475E-8B56-E7B8F6A87055}" destId="{C3725BC8-B743-432E-945D-7BE6377268DE}" srcOrd="2" destOrd="0" parTransId="{E7E5D246-7FDA-4432-9A92-83C6F926AC85}" sibTransId="{BF727525-FF94-45A3-8B75-24A11CD28A65}"/>
    <dgm:cxn modelId="{F83AB91D-3DEE-4FDA-BA73-4809672EA886}" srcId="{7366CF6F-EBC0-475E-8B56-E7B8F6A87055}" destId="{E49BBD09-D4E0-4716-818C-38111C02754E}" srcOrd="0" destOrd="0" parTransId="{24D529D8-3E12-487B-A62F-AB6EB9C24928}" sibTransId="{E396B5A5-FC4C-4F97-84E7-12915F616D45}"/>
    <dgm:cxn modelId="{171ABD71-E09E-415C-B496-8A4F1316421C}" type="presOf" srcId="{1DC4F754-9975-428B-8772-78702F54DE8C}" destId="{2B7C1EB1-C544-4B0A-9651-DA5AD5F4AFE2}" srcOrd="0" destOrd="0" presId="urn:microsoft.com/office/officeart/2005/8/layout/hierarchy1"/>
    <dgm:cxn modelId="{BF66A7DC-C893-4254-BCE9-BDE92BB27130}" type="presOf" srcId="{EC4BB899-52CE-4F94-A9D3-2EDFA2D063D0}" destId="{AD380CC0-9BF7-4B38-A0B5-43437F0A8C70}" srcOrd="0" destOrd="0" presId="urn:microsoft.com/office/officeart/2005/8/layout/hierarchy1"/>
    <dgm:cxn modelId="{87D108E1-F908-4FB3-8C51-CA234D01043A}" type="presOf" srcId="{5549EE0A-BECE-48B4-8FF0-C567BF139C5D}" destId="{F01700E3-99A9-4493-9F1B-7FD428C915F4}" srcOrd="0" destOrd="0" presId="urn:microsoft.com/office/officeart/2005/8/layout/hierarchy1"/>
    <dgm:cxn modelId="{4A4053A8-9E92-409A-94C8-E93DB7540078}" srcId="{E49BBD09-D4E0-4716-818C-38111C02754E}" destId="{8783AAA8-2A52-43F5-A9E4-E1193D0B59B6}" srcOrd="0" destOrd="0" parTransId="{C061736C-38AC-4112-9E9E-7E15DAF3B9CA}" sibTransId="{23A7C88B-07CD-471A-A021-76E97B7CF7E1}"/>
    <dgm:cxn modelId="{A64A6B3B-BF5A-4D6D-B583-9D77E09FC651}" type="presOf" srcId="{19397C5C-F53F-4E40-8A17-0F5EAA3B5776}" destId="{5E2940E1-BA50-4169-B735-A026EB604CA7}" srcOrd="0" destOrd="0" presId="urn:microsoft.com/office/officeart/2005/8/layout/hierarchy1"/>
    <dgm:cxn modelId="{EAFC6A1A-FCA6-45F2-9E44-90FD7740C8CC}" type="presOf" srcId="{35B570DF-BECE-4975-87EE-EACAD55D22ED}" destId="{359FABEC-1F04-43E1-AA4A-1B27572261BD}" srcOrd="0" destOrd="0" presId="urn:microsoft.com/office/officeart/2005/8/layout/hierarchy1"/>
    <dgm:cxn modelId="{E79A2691-04C2-40DA-83FA-4B57F20B7500}" type="presOf" srcId="{B12A9556-E2FE-41B2-B997-A17E1A4E730B}" destId="{A167091E-3AFC-4756-9581-F0D6AD781A1A}" srcOrd="0" destOrd="0" presId="urn:microsoft.com/office/officeart/2005/8/layout/hierarchy1"/>
    <dgm:cxn modelId="{2ACED543-B34E-4EF0-AC0D-50751F174CE5}" srcId="{748738F8-1E57-48DE-A70F-E4B9DBBD745D}" destId="{1DC4F754-9975-428B-8772-78702F54DE8C}" srcOrd="0" destOrd="0" parTransId="{7AE83B38-BDF1-4B79-B930-31B79B48DCEF}" sibTransId="{5240D820-042B-49FA-8547-48966F0A9734}"/>
    <dgm:cxn modelId="{79140736-E61F-431A-AA84-6ED85A349144}" type="presOf" srcId="{C3725BC8-B743-432E-945D-7BE6377268DE}" destId="{3F4AA155-1C30-49ED-999D-8E2CC874A5B2}" srcOrd="0" destOrd="0" presId="urn:microsoft.com/office/officeart/2005/8/layout/hierarchy1"/>
    <dgm:cxn modelId="{8F4C557B-306A-4B9B-8273-5A449E2972F2}" type="presOf" srcId="{81AEC18D-5057-45DE-8640-E2EDB68DC255}" destId="{06591573-DA77-4A86-8AF3-CB157DF1C4C3}" srcOrd="0" destOrd="0" presId="urn:microsoft.com/office/officeart/2005/8/layout/hierarchy1"/>
    <dgm:cxn modelId="{0B143796-44CF-404B-99CF-D9737D2D6C86}" srcId="{481A6F33-374B-43CF-B452-030BA06EC42B}" destId="{81AEC18D-5057-45DE-8640-E2EDB68DC255}" srcOrd="1" destOrd="0" parTransId="{6ED8A70C-0E96-483E-BA7D-167784495283}" sibTransId="{56653126-071A-40BA-8CB0-969FF4440505}"/>
    <dgm:cxn modelId="{07E88A06-4765-44E8-8F8F-F9C942523589}" srcId="{D05D82F6-0A74-4783-B36C-F5D10BDC689F}" destId="{481A6F33-374B-43CF-B452-030BA06EC42B}" srcOrd="0" destOrd="0" parTransId="{2FC82E75-9ADA-4F34-8A51-50163A237A57}" sibTransId="{3180E16E-9A8F-4C9C-8F0A-EFE7B978D066}"/>
    <dgm:cxn modelId="{719B4AAD-0BAC-4008-8C1B-5F99EBC83A0C}" type="presOf" srcId="{2FC82E75-9ADA-4F34-8A51-50163A237A57}" destId="{BC83A99B-D2DD-4140-881B-18B8558D9431}" srcOrd="0" destOrd="0" presId="urn:microsoft.com/office/officeart/2005/8/layout/hierarchy1"/>
    <dgm:cxn modelId="{18A94948-C575-469B-A3AD-6D3BF2450D23}" type="presOf" srcId="{7982CC29-744A-4CE9-83E4-8F185AF934F4}" destId="{FB835169-2BFD-4259-AD6C-155F4FB5F2B5}" srcOrd="0" destOrd="0" presId="urn:microsoft.com/office/officeart/2005/8/layout/hierarchy1"/>
    <dgm:cxn modelId="{289F7447-2F5F-4F44-8879-E551CA01B9CA}" srcId="{7366CF6F-EBC0-475E-8B56-E7B8F6A87055}" destId="{D05D82F6-0A74-4783-B36C-F5D10BDC689F}" srcOrd="1" destOrd="0" parTransId="{10F77397-092C-4564-A995-C243499F897E}" sibTransId="{634EA0D5-B923-4313-B362-50B8C77B7E54}"/>
    <dgm:cxn modelId="{426EEB2C-2DB3-41DD-ACF4-994D9999741A}" type="presOf" srcId="{6ED8A70C-0E96-483E-BA7D-167784495283}" destId="{BE7CEEFE-31F1-4054-A83B-5CBD539159FA}" srcOrd="0" destOrd="0" presId="urn:microsoft.com/office/officeart/2005/8/layout/hierarchy1"/>
    <dgm:cxn modelId="{C8B910BA-0797-4391-8304-6F1FC13DE37F}" type="presOf" srcId="{E49BBD09-D4E0-4716-818C-38111C02754E}" destId="{A15CA36B-3B2F-4118-9382-F601D7891FBF}" srcOrd="0" destOrd="0" presId="urn:microsoft.com/office/officeart/2005/8/layout/hierarchy1"/>
    <dgm:cxn modelId="{C7907F02-A2F1-4862-9286-DE5BD383C630}" type="presOf" srcId="{B9FCC31B-5E00-4D89-9521-B1ECB99457A4}" destId="{112EA9E2-C07E-42DF-A03D-743D7F5C07EB}" srcOrd="0" destOrd="0" presId="urn:microsoft.com/office/officeart/2005/8/layout/hierarchy1"/>
    <dgm:cxn modelId="{5F533718-60AC-44C2-A875-4F656CA8EF3A}" type="presParOf" srcId="{8B150B28-65FB-4834-A6EE-A77169DFAD0E}" destId="{0965D08C-DEB0-43A3-B4D1-5E8B94B7B65F}" srcOrd="0" destOrd="0" presId="urn:microsoft.com/office/officeart/2005/8/layout/hierarchy1"/>
    <dgm:cxn modelId="{3A32B04A-B1DD-40D0-989F-911701E87318}" type="presParOf" srcId="{0965D08C-DEB0-43A3-B4D1-5E8B94B7B65F}" destId="{FB1CC142-BA8E-43DF-A2F2-9A307B09D4D0}" srcOrd="0" destOrd="0" presId="urn:microsoft.com/office/officeart/2005/8/layout/hierarchy1"/>
    <dgm:cxn modelId="{070A8839-03B8-4F12-8088-549C8DDD4EBF}" type="presParOf" srcId="{FB1CC142-BA8E-43DF-A2F2-9A307B09D4D0}" destId="{D49C57BA-A3FA-47DF-A587-FB6397A9C70D}" srcOrd="0" destOrd="0" presId="urn:microsoft.com/office/officeart/2005/8/layout/hierarchy1"/>
    <dgm:cxn modelId="{036DE97E-C78F-4ECE-9457-1AAC84CC1EB4}" type="presParOf" srcId="{FB1CC142-BA8E-43DF-A2F2-9A307B09D4D0}" destId="{A15CA36B-3B2F-4118-9382-F601D7891FBF}" srcOrd="1" destOrd="0" presId="urn:microsoft.com/office/officeart/2005/8/layout/hierarchy1"/>
    <dgm:cxn modelId="{42380D95-2D2B-446E-BFF7-0BBECD92A1E7}" type="presParOf" srcId="{0965D08C-DEB0-43A3-B4D1-5E8B94B7B65F}" destId="{000960CC-873D-4945-971B-CFD2C11A40D4}" srcOrd="1" destOrd="0" presId="urn:microsoft.com/office/officeart/2005/8/layout/hierarchy1"/>
    <dgm:cxn modelId="{B280B76F-C4F0-4157-ADB9-F012D222C6DB}" type="presParOf" srcId="{000960CC-873D-4945-971B-CFD2C11A40D4}" destId="{E88BF740-9E9C-4547-B7A4-9276C9E9917D}" srcOrd="0" destOrd="0" presId="urn:microsoft.com/office/officeart/2005/8/layout/hierarchy1"/>
    <dgm:cxn modelId="{85F540BD-5007-493E-81CA-48F9AC0665AE}" type="presParOf" srcId="{000960CC-873D-4945-971B-CFD2C11A40D4}" destId="{6722A695-273D-4916-BC13-CFDDE89E3C61}" srcOrd="1" destOrd="0" presId="urn:microsoft.com/office/officeart/2005/8/layout/hierarchy1"/>
    <dgm:cxn modelId="{3F4560DB-290A-4665-8B5A-41C7B470C5D0}" type="presParOf" srcId="{6722A695-273D-4916-BC13-CFDDE89E3C61}" destId="{72904B5F-FF05-4B5A-B2A0-3DB56D4AF6E0}" srcOrd="0" destOrd="0" presId="urn:microsoft.com/office/officeart/2005/8/layout/hierarchy1"/>
    <dgm:cxn modelId="{9A887454-EBE0-4461-8F9C-BB5E185D9BC6}" type="presParOf" srcId="{72904B5F-FF05-4B5A-B2A0-3DB56D4AF6E0}" destId="{74F1B471-8AA0-4BFF-BD27-9196645A70B5}" srcOrd="0" destOrd="0" presId="urn:microsoft.com/office/officeart/2005/8/layout/hierarchy1"/>
    <dgm:cxn modelId="{44F87804-6DF8-41B6-9B78-29711ED1D537}" type="presParOf" srcId="{72904B5F-FF05-4B5A-B2A0-3DB56D4AF6E0}" destId="{713E5EC4-17DC-4708-B275-3058E477F71E}" srcOrd="1" destOrd="0" presId="urn:microsoft.com/office/officeart/2005/8/layout/hierarchy1"/>
    <dgm:cxn modelId="{F0237ADC-A6FF-4BE1-A5D3-A185347467D4}" type="presParOf" srcId="{6722A695-273D-4916-BC13-CFDDE89E3C61}" destId="{8C89F876-FA45-43FB-A4B1-922E02675777}" srcOrd="1" destOrd="0" presId="urn:microsoft.com/office/officeart/2005/8/layout/hierarchy1"/>
    <dgm:cxn modelId="{D0648345-26CA-4A8F-93CB-F59A87C3AE86}" type="presParOf" srcId="{8B150B28-65FB-4834-A6EE-A77169DFAD0E}" destId="{02FA218E-E98A-4539-9E38-6B2677EBE2DC}" srcOrd="1" destOrd="0" presId="urn:microsoft.com/office/officeart/2005/8/layout/hierarchy1"/>
    <dgm:cxn modelId="{2F714FBF-19EB-4D82-BCBB-8FDE7C40E59E}" type="presParOf" srcId="{02FA218E-E98A-4539-9E38-6B2677EBE2DC}" destId="{78BA74C6-C858-44A1-A355-279D252CD972}" srcOrd="0" destOrd="0" presId="urn:microsoft.com/office/officeart/2005/8/layout/hierarchy1"/>
    <dgm:cxn modelId="{5A9C5DC8-0A40-41CD-B160-D4DB1FA9D857}" type="presParOf" srcId="{78BA74C6-C858-44A1-A355-279D252CD972}" destId="{96DC55D0-7381-46F4-9183-41AB83A3ABC1}" srcOrd="0" destOrd="0" presId="urn:microsoft.com/office/officeart/2005/8/layout/hierarchy1"/>
    <dgm:cxn modelId="{C8D34FA5-8585-4461-A992-8E64E59103AA}" type="presParOf" srcId="{78BA74C6-C858-44A1-A355-279D252CD972}" destId="{2F825F7D-CE9F-40BA-9966-FF207A0B5D1C}" srcOrd="1" destOrd="0" presId="urn:microsoft.com/office/officeart/2005/8/layout/hierarchy1"/>
    <dgm:cxn modelId="{CAD034FD-3672-4E13-B1DD-B1655FD4EF00}" type="presParOf" srcId="{02FA218E-E98A-4539-9E38-6B2677EBE2DC}" destId="{9C786FAB-AF07-45BF-A2D6-A3457B4117C3}" srcOrd="1" destOrd="0" presId="urn:microsoft.com/office/officeart/2005/8/layout/hierarchy1"/>
    <dgm:cxn modelId="{9DA97100-BBDA-43A5-937B-235A7C3FA9C7}" type="presParOf" srcId="{9C786FAB-AF07-45BF-A2D6-A3457B4117C3}" destId="{BC83A99B-D2DD-4140-881B-18B8558D9431}" srcOrd="0" destOrd="0" presId="urn:microsoft.com/office/officeart/2005/8/layout/hierarchy1"/>
    <dgm:cxn modelId="{84F78250-5AA9-41A4-979D-B8EEED5E906C}" type="presParOf" srcId="{9C786FAB-AF07-45BF-A2D6-A3457B4117C3}" destId="{692AFE6F-47F4-4C21-AB25-62DDFD5DE086}" srcOrd="1" destOrd="0" presId="urn:microsoft.com/office/officeart/2005/8/layout/hierarchy1"/>
    <dgm:cxn modelId="{24180C32-2955-4EDA-8F99-EC07BA629031}" type="presParOf" srcId="{692AFE6F-47F4-4C21-AB25-62DDFD5DE086}" destId="{F14C660D-39B2-4A21-BCF2-04A75FB62688}" srcOrd="0" destOrd="0" presId="urn:microsoft.com/office/officeart/2005/8/layout/hierarchy1"/>
    <dgm:cxn modelId="{C23D6D74-DDC9-46E7-8FBB-ED87D333BB4F}" type="presParOf" srcId="{F14C660D-39B2-4A21-BCF2-04A75FB62688}" destId="{28F79EC4-1D4E-4929-A801-3851E935B362}" srcOrd="0" destOrd="0" presId="urn:microsoft.com/office/officeart/2005/8/layout/hierarchy1"/>
    <dgm:cxn modelId="{6855F0D4-622F-423C-84F9-C18332E5A636}" type="presParOf" srcId="{F14C660D-39B2-4A21-BCF2-04A75FB62688}" destId="{31535893-E7BF-41D9-AC92-4AFF14F32CC9}" srcOrd="1" destOrd="0" presId="urn:microsoft.com/office/officeart/2005/8/layout/hierarchy1"/>
    <dgm:cxn modelId="{593A5CB9-0D92-4E29-8F89-2B29F70E0C94}" type="presParOf" srcId="{692AFE6F-47F4-4C21-AB25-62DDFD5DE086}" destId="{1086484B-8606-4FA1-BE32-5D066E617B79}" srcOrd="1" destOrd="0" presId="urn:microsoft.com/office/officeart/2005/8/layout/hierarchy1"/>
    <dgm:cxn modelId="{452C1C7F-B348-4389-8B86-981C6887370E}" type="presParOf" srcId="{1086484B-8606-4FA1-BE32-5D066E617B79}" destId="{79B60978-AE50-4797-86B2-1F516107A0A6}" srcOrd="0" destOrd="0" presId="urn:microsoft.com/office/officeart/2005/8/layout/hierarchy1"/>
    <dgm:cxn modelId="{59822571-422E-4B2E-8293-D1E640CB52F0}" type="presParOf" srcId="{1086484B-8606-4FA1-BE32-5D066E617B79}" destId="{8A3655DA-D07D-46E7-B20B-755B071ED39C}" srcOrd="1" destOrd="0" presId="urn:microsoft.com/office/officeart/2005/8/layout/hierarchy1"/>
    <dgm:cxn modelId="{1B7FB25A-D4AB-4310-B6D8-5ECFC069E46F}" type="presParOf" srcId="{8A3655DA-D07D-46E7-B20B-755B071ED39C}" destId="{4AF3CF3C-4128-4B37-A597-323DB8E5EED9}" srcOrd="0" destOrd="0" presId="urn:microsoft.com/office/officeart/2005/8/layout/hierarchy1"/>
    <dgm:cxn modelId="{BA3BEF17-9BE1-4B5C-8D28-94929B0753E5}" type="presParOf" srcId="{4AF3CF3C-4128-4B37-A597-323DB8E5EED9}" destId="{C95DA53F-FFF8-4616-B580-834785EBC9E3}" srcOrd="0" destOrd="0" presId="urn:microsoft.com/office/officeart/2005/8/layout/hierarchy1"/>
    <dgm:cxn modelId="{AF33B135-0F54-4255-82B9-5EAF757AB626}" type="presParOf" srcId="{4AF3CF3C-4128-4B37-A597-323DB8E5EED9}" destId="{9FF292CB-0DDD-4249-9393-008BC1F8DC5E}" srcOrd="1" destOrd="0" presId="urn:microsoft.com/office/officeart/2005/8/layout/hierarchy1"/>
    <dgm:cxn modelId="{435E8312-22A2-4B11-B29E-48B82ABAEE7D}" type="presParOf" srcId="{8A3655DA-D07D-46E7-B20B-755B071ED39C}" destId="{09FF6B10-25DA-48CA-B9F9-CEED34BF3EF5}" srcOrd="1" destOrd="0" presId="urn:microsoft.com/office/officeart/2005/8/layout/hierarchy1"/>
    <dgm:cxn modelId="{B239E949-7150-4C20-AEE0-D2150BFFD51E}" type="presParOf" srcId="{09FF6B10-25DA-48CA-B9F9-CEED34BF3EF5}" destId="{0FCD181D-8093-4D85-AA62-AA86AC03D0F2}" srcOrd="0" destOrd="0" presId="urn:microsoft.com/office/officeart/2005/8/layout/hierarchy1"/>
    <dgm:cxn modelId="{075EFD3D-FFF2-433A-83DF-11CE1436C96B}" type="presParOf" srcId="{09FF6B10-25DA-48CA-B9F9-CEED34BF3EF5}" destId="{FABBDBB8-6893-4382-91D2-14179DA8C726}" srcOrd="1" destOrd="0" presId="urn:microsoft.com/office/officeart/2005/8/layout/hierarchy1"/>
    <dgm:cxn modelId="{E43AED21-0633-43CB-B383-BB9BD87C5DBA}" type="presParOf" srcId="{FABBDBB8-6893-4382-91D2-14179DA8C726}" destId="{98617328-0E8E-44C5-B833-FB74E86F16FB}" srcOrd="0" destOrd="0" presId="urn:microsoft.com/office/officeart/2005/8/layout/hierarchy1"/>
    <dgm:cxn modelId="{7C8970DC-9D07-4EAA-831C-65344B5372D9}" type="presParOf" srcId="{98617328-0E8E-44C5-B833-FB74E86F16FB}" destId="{4087E510-D36D-4939-A6A7-E4A999F80E7D}" srcOrd="0" destOrd="0" presId="urn:microsoft.com/office/officeart/2005/8/layout/hierarchy1"/>
    <dgm:cxn modelId="{356A33DE-CC33-4092-8152-E1064FD12122}" type="presParOf" srcId="{98617328-0E8E-44C5-B833-FB74E86F16FB}" destId="{2B7C1EB1-C544-4B0A-9651-DA5AD5F4AFE2}" srcOrd="1" destOrd="0" presId="urn:microsoft.com/office/officeart/2005/8/layout/hierarchy1"/>
    <dgm:cxn modelId="{F5A19AF1-B561-4D89-B109-ED25EE3DD693}" type="presParOf" srcId="{FABBDBB8-6893-4382-91D2-14179DA8C726}" destId="{FAE88131-7B2F-44F9-ACA6-EDAC27DDEBA0}" srcOrd="1" destOrd="0" presId="urn:microsoft.com/office/officeart/2005/8/layout/hierarchy1"/>
    <dgm:cxn modelId="{E5DCDDBA-4AB2-4666-BACF-F0BB581732DE}" type="presParOf" srcId="{1086484B-8606-4FA1-BE32-5D066E617B79}" destId="{BE7CEEFE-31F1-4054-A83B-5CBD539159FA}" srcOrd="2" destOrd="0" presId="urn:microsoft.com/office/officeart/2005/8/layout/hierarchy1"/>
    <dgm:cxn modelId="{F96693A4-91C4-42BC-963E-9BCFDEE3140D}" type="presParOf" srcId="{1086484B-8606-4FA1-BE32-5D066E617B79}" destId="{63EC2F51-BD23-4D3F-A1DF-40200DF3145F}" srcOrd="3" destOrd="0" presId="urn:microsoft.com/office/officeart/2005/8/layout/hierarchy1"/>
    <dgm:cxn modelId="{0739E898-D8E5-4126-AD5D-213FF103BB22}" type="presParOf" srcId="{63EC2F51-BD23-4D3F-A1DF-40200DF3145F}" destId="{5822A653-4E82-4978-8F68-2B7E9A077768}" srcOrd="0" destOrd="0" presId="urn:microsoft.com/office/officeart/2005/8/layout/hierarchy1"/>
    <dgm:cxn modelId="{AC528AC7-40B5-4BF9-AFBC-E67FE322BC00}" type="presParOf" srcId="{5822A653-4E82-4978-8F68-2B7E9A077768}" destId="{950650F0-44FE-45F0-8F80-281D0E622C83}" srcOrd="0" destOrd="0" presId="urn:microsoft.com/office/officeart/2005/8/layout/hierarchy1"/>
    <dgm:cxn modelId="{F7ED079E-6E0E-464D-894A-9B4AAE98B953}" type="presParOf" srcId="{5822A653-4E82-4978-8F68-2B7E9A077768}" destId="{06591573-DA77-4A86-8AF3-CB157DF1C4C3}" srcOrd="1" destOrd="0" presId="urn:microsoft.com/office/officeart/2005/8/layout/hierarchy1"/>
    <dgm:cxn modelId="{65CFD134-BBD0-40D2-8300-89D48A458EA4}" type="presParOf" srcId="{63EC2F51-BD23-4D3F-A1DF-40200DF3145F}" destId="{AE5F0908-3A4C-4CDA-A3ED-A9F417229189}" srcOrd="1" destOrd="0" presId="urn:microsoft.com/office/officeart/2005/8/layout/hierarchy1"/>
    <dgm:cxn modelId="{9423A747-7373-454D-8E4B-15242163B3C0}" type="presParOf" srcId="{8B150B28-65FB-4834-A6EE-A77169DFAD0E}" destId="{C34F0FD9-7FAB-4A94-BFBF-32447A2FAB03}" srcOrd="2" destOrd="0" presId="urn:microsoft.com/office/officeart/2005/8/layout/hierarchy1"/>
    <dgm:cxn modelId="{7B6D11EB-CAF0-4A9B-B1F2-CEB0697AF064}" type="presParOf" srcId="{C34F0FD9-7FAB-4A94-BFBF-32447A2FAB03}" destId="{6C3CE7F7-45B8-4059-A45A-4ADE754DE9C4}" srcOrd="0" destOrd="0" presId="urn:microsoft.com/office/officeart/2005/8/layout/hierarchy1"/>
    <dgm:cxn modelId="{F6DAC9DD-E72A-4328-B852-6F66937CEE13}" type="presParOf" srcId="{6C3CE7F7-45B8-4059-A45A-4ADE754DE9C4}" destId="{CA9AD1F4-CDD2-4BA0-A4D2-238FEC49D987}" srcOrd="0" destOrd="0" presId="urn:microsoft.com/office/officeart/2005/8/layout/hierarchy1"/>
    <dgm:cxn modelId="{C05A898D-F476-4BC8-ABB1-E023A90E7E00}" type="presParOf" srcId="{6C3CE7F7-45B8-4059-A45A-4ADE754DE9C4}" destId="{3F4AA155-1C30-49ED-999D-8E2CC874A5B2}" srcOrd="1" destOrd="0" presId="urn:microsoft.com/office/officeart/2005/8/layout/hierarchy1"/>
    <dgm:cxn modelId="{B8B2CC0A-9BEF-4100-B1F5-5F811FFC8081}" type="presParOf" srcId="{C34F0FD9-7FAB-4A94-BFBF-32447A2FAB03}" destId="{9D09D95B-9872-4F62-98A2-256684CEFA9C}" srcOrd="1" destOrd="0" presId="urn:microsoft.com/office/officeart/2005/8/layout/hierarchy1"/>
    <dgm:cxn modelId="{6E4C7ED8-C7AA-4E59-A5F9-92A8E92E9A5D}" type="presParOf" srcId="{9D09D95B-9872-4F62-98A2-256684CEFA9C}" destId="{5E2940E1-BA50-4169-B735-A026EB604CA7}" srcOrd="0" destOrd="0" presId="urn:microsoft.com/office/officeart/2005/8/layout/hierarchy1"/>
    <dgm:cxn modelId="{03D6A881-2240-4DC0-AE52-6AB6F99ABC08}" type="presParOf" srcId="{9D09D95B-9872-4F62-98A2-256684CEFA9C}" destId="{E05DAB8E-F64C-4E77-9C2C-7BE7D7988813}" srcOrd="1" destOrd="0" presId="urn:microsoft.com/office/officeart/2005/8/layout/hierarchy1"/>
    <dgm:cxn modelId="{71BB6612-5CA2-46A9-9245-F4BCCCBA320C}" type="presParOf" srcId="{E05DAB8E-F64C-4E77-9C2C-7BE7D7988813}" destId="{620EABFF-2FC4-4143-8880-03D5E44D1A4B}" srcOrd="0" destOrd="0" presId="urn:microsoft.com/office/officeart/2005/8/layout/hierarchy1"/>
    <dgm:cxn modelId="{37E178EE-681E-4FF6-9B8D-96F8AE8B3424}" type="presParOf" srcId="{620EABFF-2FC4-4143-8880-03D5E44D1A4B}" destId="{ADCE4647-D6D9-46B4-B378-1B2037A97C90}" srcOrd="0" destOrd="0" presId="urn:microsoft.com/office/officeart/2005/8/layout/hierarchy1"/>
    <dgm:cxn modelId="{914489E3-CFAB-454A-B15F-BB0F97EE8AC8}" type="presParOf" srcId="{620EABFF-2FC4-4143-8880-03D5E44D1A4B}" destId="{F01700E3-99A9-4493-9F1B-7FD428C915F4}" srcOrd="1" destOrd="0" presId="urn:microsoft.com/office/officeart/2005/8/layout/hierarchy1"/>
    <dgm:cxn modelId="{77CDD37E-9E9F-45E4-9182-DBB07EBB5B4E}" type="presParOf" srcId="{E05DAB8E-F64C-4E77-9C2C-7BE7D7988813}" destId="{1B175F4B-D187-4488-B92C-805B214F9C08}" srcOrd="1" destOrd="0" presId="urn:microsoft.com/office/officeart/2005/8/layout/hierarchy1"/>
    <dgm:cxn modelId="{66C7AC5B-A704-4A1A-8FA3-6216D65F10A2}" type="presParOf" srcId="{1B175F4B-D187-4488-B92C-805B214F9C08}" destId="{AD380CC0-9BF7-4B38-A0B5-43437F0A8C70}" srcOrd="0" destOrd="0" presId="urn:microsoft.com/office/officeart/2005/8/layout/hierarchy1"/>
    <dgm:cxn modelId="{9E1F0126-8BF3-426F-8C0B-A72A046AA8AD}" type="presParOf" srcId="{1B175F4B-D187-4488-B92C-805B214F9C08}" destId="{091F1C8B-DE59-4604-B67D-220A42FDCEC0}" srcOrd="1" destOrd="0" presId="urn:microsoft.com/office/officeart/2005/8/layout/hierarchy1"/>
    <dgm:cxn modelId="{62C3D2B2-186E-4DEF-BD16-EF1E4C817656}" type="presParOf" srcId="{091F1C8B-DE59-4604-B67D-220A42FDCEC0}" destId="{1F69D299-5F57-4E83-BA41-8C12BCE20311}" srcOrd="0" destOrd="0" presId="urn:microsoft.com/office/officeart/2005/8/layout/hierarchy1"/>
    <dgm:cxn modelId="{7A5E470D-8588-46F7-90B5-9ACB9DDDCB46}" type="presParOf" srcId="{1F69D299-5F57-4E83-BA41-8C12BCE20311}" destId="{86CF5B26-4C93-4148-B1DE-45BCF6A9A9B5}" srcOrd="0" destOrd="0" presId="urn:microsoft.com/office/officeart/2005/8/layout/hierarchy1"/>
    <dgm:cxn modelId="{40A5C9BA-792A-4FE7-A788-ABE158F14FAD}" type="presParOf" srcId="{1F69D299-5F57-4E83-BA41-8C12BCE20311}" destId="{112EA9E2-C07E-42DF-A03D-743D7F5C07EB}" srcOrd="1" destOrd="0" presId="urn:microsoft.com/office/officeart/2005/8/layout/hierarchy1"/>
    <dgm:cxn modelId="{F9EE0744-F573-4AE2-BC28-21398A53D7AD}" type="presParOf" srcId="{091F1C8B-DE59-4604-B67D-220A42FDCEC0}" destId="{5D7A54EA-54E7-484E-A1E8-686344A880D0}" srcOrd="1" destOrd="0" presId="urn:microsoft.com/office/officeart/2005/8/layout/hierarchy1"/>
    <dgm:cxn modelId="{C5977A31-7DAD-4966-B95E-2E076023B2C7}" type="presParOf" srcId="{8B150B28-65FB-4834-A6EE-A77169DFAD0E}" destId="{3B13FFA7-3AB6-4977-A82B-68C9787E702D}" srcOrd="3" destOrd="0" presId="urn:microsoft.com/office/officeart/2005/8/layout/hierarchy1"/>
    <dgm:cxn modelId="{9A18AEDA-DEDD-4C7E-815A-4BCB12200D7B}" type="presParOf" srcId="{3B13FFA7-3AB6-4977-A82B-68C9787E702D}" destId="{8A54DDA8-186E-410F-B000-9728ABEDDE21}" srcOrd="0" destOrd="0" presId="urn:microsoft.com/office/officeart/2005/8/layout/hierarchy1"/>
    <dgm:cxn modelId="{0443D211-AD03-47E9-A895-0C33A985D35C}" type="presParOf" srcId="{8A54DDA8-186E-410F-B000-9728ABEDDE21}" destId="{A42D70CC-117A-440F-BCC0-27DAC858770E}" srcOrd="0" destOrd="0" presId="urn:microsoft.com/office/officeart/2005/8/layout/hierarchy1"/>
    <dgm:cxn modelId="{A53D1B6E-9DF0-4807-9FDE-D6EDFFB05792}" type="presParOf" srcId="{8A54DDA8-186E-410F-B000-9728ABEDDE21}" destId="{FB835169-2BFD-4259-AD6C-155F4FB5F2B5}" srcOrd="1" destOrd="0" presId="urn:microsoft.com/office/officeart/2005/8/layout/hierarchy1"/>
    <dgm:cxn modelId="{C0CA6C3D-4ACF-462C-95E2-036419A2211C}" type="presParOf" srcId="{3B13FFA7-3AB6-4977-A82B-68C9787E702D}" destId="{80EEA312-ADE8-4C26-9F71-91512B71AF60}" srcOrd="1" destOrd="0" presId="urn:microsoft.com/office/officeart/2005/8/layout/hierarchy1"/>
    <dgm:cxn modelId="{0FAB9880-4EFB-4607-BB87-6E4E95CFF134}" type="presParOf" srcId="{80EEA312-ADE8-4C26-9F71-91512B71AF60}" destId="{A167091E-3AFC-4756-9581-F0D6AD781A1A}" srcOrd="0" destOrd="0" presId="urn:microsoft.com/office/officeart/2005/8/layout/hierarchy1"/>
    <dgm:cxn modelId="{8D38B200-4B00-45A0-8E9C-FE29D7F9012D}" type="presParOf" srcId="{80EEA312-ADE8-4C26-9F71-91512B71AF60}" destId="{5B0FE68F-D188-47F3-B70E-A17DC2EFA32B}" srcOrd="1" destOrd="0" presId="urn:microsoft.com/office/officeart/2005/8/layout/hierarchy1"/>
    <dgm:cxn modelId="{E28A871B-B431-48CE-B067-784DC4EB6B4E}" type="presParOf" srcId="{5B0FE68F-D188-47F3-B70E-A17DC2EFA32B}" destId="{6384FA67-A95C-4BFC-A80C-EF691FC75F98}" srcOrd="0" destOrd="0" presId="urn:microsoft.com/office/officeart/2005/8/layout/hierarchy1"/>
    <dgm:cxn modelId="{5382098D-F0BD-483C-AF53-B840A068365B}" type="presParOf" srcId="{6384FA67-A95C-4BFC-A80C-EF691FC75F98}" destId="{4AE85CE0-0739-4552-A5CA-D4962951BB09}" srcOrd="0" destOrd="0" presId="urn:microsoft.com/office/officeart/2005/8/layout/hierarchy1"/>
    <dgm:cxn modelId="{10857BCE-B5C1-42DB-8A30-ECD91F594072}" type="presParOf" srcId="{6384FA67-A95C-4BFC-A80C-EF691FC75F98}" destId="{359FABEC-1F04-43E1-AA4A-1B27572261BD}" srcOrd="1" destOrd="0" presId="urn:microsoft.com/office/officeart/2005/8/layout/hierarchy1"/>
    <dgm:cxn modelId="{4F6E3D92-7866-457E-84B8-CEC7ECF1D073}" type="presParOf" srcId="{5B0FE68F-D188-47F3-B70E-A17DC2EFA32B}" destId="{3A7295AA-260E-42B4-85E7-CE5D63772512}" srcOrd="1" destOrd="0" presId="urn:microsoft.com/office/officeart/2005/8/layout/hierarchy1"/>
  </dgm:cxnLst>
  <dgm:bg/>
  <dgm:whole>
    <a:ln w="254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Department of Education</a:t>
          </a:r>
          <a:endParaRPr lang="en-US" sz="1200" dirty="0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587AB677-C2C2-4AC6-9F1E-FC88F6AD2277}">
      <dgm:prSet phldrT="[Text]" custT="1"/>
      <dgm:spPr/>
      <dgm:t>
        <a:bodyPr/>
        <a:lstStyle/>
        <a:p>
          <a:r>
            <a:rPr lang="en-US" sz="1200" dirty="0" smtClean="0"/>
            <a:t>NH DHH Education Project</a:t>
          </a:r>
          <a:endParaRPr lang="en-US" sz="1200" dirty="0"/>
        </a:p>
      </dgm:t>
    </dgm:pt>
    <dgm:pt modelId="{41DF9A0C-5939-4BC3-9511-4E016EC2DBBA}" type="parTrans" cxnId="{D8818A63-EA04-4303-BFA1-A20D8F10EB98}">
      <dgm:prSet/>
      <dgm:spPr/>
      <dgm:t>
        <a:bodyPr/>
        <a:lstStyle/>
        <a:p>
          <a:endParaRPr lang="en-US"/>
        </a:p>
      </dgm:t>
    </dgm:pt>
    <dgm:pt modelId="{2434A291-AD90-4A70-866B-BBD3413FFB91}" type="sibTrans" cxnId="{D8818A63-EA04-4303-BFA1-A20D8F10EB98}">
      <dgm:prSet/>
      <dgm:spPr/>
      <dgm:t>
        <a:bodyPr/>
        <a:lstStyle/>
        <a:p>
          <a:endParaRPr lang="en-US"/>
        </a:p>
      </dgm:t>
    </dgm:pt>
    <dgm:pt modelId="{DAC05442-3F70-4C15-9106-8134B01984E6}">
      <dgm:prSet phldrT="[Text]" custT="1"/>
      <dgm:spPr/>
      <dgm:t>
        <a:bodyPr/>
        <a:lstStyle/>
        <a:p>
          <a:r>
            <a:rPr lang="en-US" sz="1200" dirty="0" smtClean="0"/>
            <a:t>Local School Districts</a:t>
          </a:r>
          <a:endParaRPr lang="en-US" sz="1200" dirty="0"/>
        </a:p>
      </dgm:t>
    </dgm:pt>
    <dgm:pt modelId="{20C1FC18-8B45-4B6D-8FA4-315103FBD4E1}" type="parTrans" cxnId="{D0350D69-5CD2-40B9-9948-3D51C8089204}">
      <dgm:prSet/>
      <dgm:spPr/>
      <dgm:t>
        <a:bodyPr/>
        <a:lstStyle/>
        <a:p>
          <a:endParaRPr lang="en-US"/>
        </a:p>
      </dgm:t>
    </dgm:pt>
    <dgm:pt modelId="{9E5B929D-0ADE-4D9A-990E-AF51647FE9B2}" type="sibTrans" cxnId="{D0350D69-5CD2-40B9-9948-3D51C8089204}">
      <dgm:prSet/>
      <dgm:spPr/>
      <dgm:t>
        <a:bodyPr/>
        <a:lstStyle/>
        <a:p>
          <a:endParaRPr lang="en-US"/>
        </a:p>
      </dgm:t>
    </dgm:pt>
    <dgm:pt modelId="{D7D5E567-C8A9-4AA5-B9A5-0043E2745492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Health &amp; Human Services</a:t>
          </a:r>
          <a:endParaRPr lang="en-US" sz="1200" dirty="0"/>
        </a:p>
      </dgm:t>
    </dgm:pt>
    <dgm:pt modelId="{E6038137-C904-49AC-B9A9-BFD35174F84E}" type="parTrans" cxnId="{AB214B37-18F2-4890-A66A-666F104AF75E}">
      <dgm:prSet/>
      <dgm:spPr/>
      <dgm:t>
        <a:bodyPr/>
        <a:lstStyle/>
        <a:p>
          <a:endParaRPr lang="en-US"/>
        </a:p>
      </dgm:t>
    </dgm:pt>
    <dgm:pt modelId="{754706CB-1714-4173-9F1A-BDF5E48D6CB0}" type="sibTrans" cxnId="{AB214B37-18F2-4890-A66A-666F104AF75E}">
      <dgm:prSet/>
      <dgm:spPr/>
      <dgm:t>
        <a:bodyPr/>
        <a:lstStyle/>
        <a:p>
          <a:endParaRPr lang="en-US"/>
        </a:p>
      </dgm:t>
    </dgm:pt>
    <dgm:pt modelId="{45FADCE3-DA77-4643-AA5D-82D3427B7180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Bureau of Developmental Services – Family Centered Early Supports &amp; Services</a:t>
          </a:r>
          <a:endParaRPr lang="en-US" sz="1200" dirty="0"/>
        </a:p>
      </dgm:t>
    </dgm:pt>
    <dgm:pt modelId="{010C65F6-56EB-4453-BDD2-5E0C38F78C57}" type="parTrans" cxnId="{574588C9-977A-4A51-896F-728B63B24739}">
      <dgm:prSet/>
      <dgm:spPr/>
      <dgm:t>
        <a:bodyPr/>
        <a:lstStyle/>
        <a:p>
          <a:endParaRPr lang="en-US"/>
        </a:p>
      </dgm:t>
    </dgm:pt>
    <dgm:pt modelId="{DC2E1EFC-2311-4093-B9FD-41948B63FB38}" type="sibTrans" cxnId="{574588C9-977A-4A51-896F-728B63B24739}">
      <dgm:prSet/>
      <dgm:spPr/>
      <dgm:t>
        <a:bodyPr/>
        <a:lstStyle/>
        <a:p>
          <a:endParaRPr lang="en-US"/>
        </a:p>
      </dgm:t>
    </dgm:pt>
    <dgm:pt modelId="{D5552DB2-7C6F-4952-B564-5ACE975A25ED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Multi-Sensory Intervention through Consultation &amp; Education (MICE)</a:t>
          </a:r>
          <a:endParaRPr lang="en-US" sz="1200" dirty="0"/>
        </a:p>
      </dgm:t>
    </dgm:pt>
    <dgm:pt modelId="{A05B8C42-DF83-4C55-B2A5-3D6065A70145}" type="parTrans" cxnId="{3D6E7598-BF00-407B-BBB8-D3CDE6F4F4E4}">
      <dgm:prSet/>
      <dgm:spPr/>
      <dgm:t>
        <a:bodyPr/>
        <a:lstStyle/>
        <a:p>
          <a:endParaRPr lang="en-US"/>
        </a:p>
      </dgm:t>
    </dgm:pt>
    <dgm:pt modelId="{52372BC4-82DC-4D34-8A97-D297D910E74D}" type="sibTrans" cxnId="{3D6E7598-BF00-407B-BBB8-D3CDE6F4F4E4}">
      <dgm:prSet/>
      <dgm:spPr/>
      <dgm:t>
        <a:bodyPr/>
        <a:lstStyle/>
        <a:p>
          <a:endParaRPr lang="en-US"/>
        </a:p>
      </dgm:t>
    </dgm:pt>
    <dgm:pt modelId="{9C263B79-5E04-4C04-9630-71D4ABFBC4B3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EHDI</a:t>
          </a:r>
          <a:endParaRPr lang="en-US" dirty="0"/>
        </a:p>
      </dgm:t>
    </dgm:pt>
    <dgm:pt modelId="{942322E8-273E-43DB-B77A-1613FDC2E0BF}" type="parTrans" cxnId="{CECA2991-8BEB-42CB-89E6-C58BC0452DD3}">
      <dgm:prSet/>
      <dgm:spPr/>
      <dgm:t>
        <a:bodyPr/>
        <a:lstStyle/>
        <a:p>
          <a:endParaRPr lang="en-US"/>
        </a:p>
      </dgm:t>
    </dgm:pt>
    <dgm:pt modelId="{71FECC1A-8B3A-48B5-8C58-257A3293D27A}" type="sibTrans" cxnId="{CECA2991-8BEB-42CB-89E6-C58BC0452DD3}">
      <dgm:prSet/>
      <dgm:spPr/>
      <dgm:t>
        <a:bodyPr/>
        <a:lstStyle/>
        <a:p>
          <a:endParaRPr lang="en-US"/>
        </a:p>
      </dgm:t>
    </dgm:pt>
    <dgm:pt modelId="{8BC39F0E-416A-4F69-8588-A035CE80C3D0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679569-CE9D-49F4-B13E-BC5E22DA9141}" type="pres">
      <dgm:prSet presAssocID="{A3F6031E-7010-494A-BA42-C20A3B2935E7}" presName="hierRoot1" presStyleCnt="0"/>
      <dgm:spPr/>
    </dgm:pt>
    <dgm:pt modelId="{7E3176D6-6496-4A60-AEB5-98DE87A35740}" type="pres">
      <dgm:prSet presAssocID="{A3F6031E-7010-494A-BA42-C20A3B2935E7}" presName="composite" presStyleCnt="0"/>
      <dgm:spPr/>
    </dgm:pt>
    <dgm:pt modelId="{EAA8324D-7D29-4F8B-BED4-F38028CD40C8}" type="pres">
      <dgm:prSet presAssocID="{A3F6031E-7010-494A-BA42-C20A3B2935E7}" presName="background" presStyleLbl="node0" presStyleIdx="0" presStyleCnt="2"/>
      <dgm:spPr/>
    </dgm:pt>
    <dgm:pt modelId="{D1AFD3B4-4D3B-473F-9036-421A3BD852F6}" type="pres">
      <dgm:prSet presAssocID="{A3F6031E-7010-494A-BA42-C20A3B2935E7}" presName="text" presStyleLbl="fgAcc0" presStyleIdx="0" presStyleCnt="2" custScaleX="63961" custScaleY="62547" custLinFactNeighborX="2474" custLinFactNeighborY="-56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10CEE-657F-4CD6-9060-5EECF1F2CDC0}" type="pres">
      <dgm:prSet presAssocID="{A3F6031E-7010-494A-BA42-C20A3B2935E7}" presName="hierChild2" presStyleCnt="0"/>
      <dgm:spPr/>
    </dgm:pt>
    <dgm:pt modelId="{26C4024E-7B1F-445A-B62E-C70CE5F1689C}" type="pres">
      <dgm:prSet presAssocID="{41DF9A0C-5939-4BC3-9511-4E016EC2DBBA}" presName="Name10" presStyleLbl="parChTrans1D2" presStyleIdx="0" presStyleCnt="3"/>
      <dgm:spPr/>
      <dgm:t>
        <a:bodyPr/>
        <a:lstStyle/>
        <a:p>
          <a:endParaRPr lang="en-US"/>
        </a:p>
      </dgm:t>
    </dgm:pt>
    <dgm:pt modelId="{0F7516FF-F50C-480B-B535-6E2FCC09B1E2}" type="pres">
      <dgm:prSet presAssocID="{587AB677-C2C2-4AC6-9F1E-FC88F6AD2277}" presName="hierRoot2" presStyleCnt="0"/>
      <dgm:spPr/>
    </dgm:pt>
    <dgm:pt modelId="{1BE14CD0-8F50-4495-8CBF-6D1A9FA44294}" type="pres">
      <dgm:prSet presAssocID="{587AB677-C2C2-4AC6-9F1E-FC88F6AD2277}" presName="composite2" presStyleCnt="0"/>
      <dgm:spPr/>
    </dgm:pt>
    <dgm:pt modelId="{6337D7E8-2005-4C72-B664-A6AA96CB7FE1}" type="pres">
      <dgm:prSet presAssocID="{587AB677-C2C2-4AC6-9F1E-FC88F6AD2277}" presName="background2" presStyleLbl="node2" presStyleIdx="0" presStyleCnt="3"/>
      <dgm:spPr/>
    </dgm:pt>
    <dgm:pt modelId="{8A0868AB-F911-4EEB-B1FD-BFFEC605AC87}" type="pres">
      <dgm:prSet presAssocID="{587AB677-C2C2-4AC6-9F1E-FC88F6AD2277}" presName="text2" presStyleLbl="fgAcc2" presStyleIdx="0" presStyleCnt="3" custScaleX="69669" custScaleY="50501" custLinFactNeighborX="-1227" custLinFactNeighborY="-466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BCBF7D-ED7F-4422-903B-B5C444666C8F}" type="pres">
      <dgm:prSet presAssocID="{587AB677-C2C2-4AC6-9F1E-FC88F6AD2277}" presName="hierChild3" presStyleCnt="0"/>
      <dgm:spPr/>
    </dgm:pt>
    <dgm:pt modelId="{03FB25D3-01D7-412C-9F24-A4E018475248}" type="pres">
      <dgm:prSet presAssocID="{20C1FC18-8B45-4B6D-8FA4-315103FBD4E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5C29C7F-79C7-4FB4-AAAE-FFC14C7B4EDA}" type="pres">
      <dgm:prSet presAssocID="{DAC05442-3F70-4C15-9106-8134B01984E6}" presName="hierRoot3" presStyleCnt="0"/>
      <dgm:spPr/>
    </dgm:pt>
    <dgm:pt modelId="{044750BC-2EFF-4C0B-ACF9-5A15A11B9717}" type="pres">
      <dgm:prSet presAssocID="{DAC05442-3F70-4C15-9106-8134B01984E6}" presName="composite3" presStyleCnt="0"/>
      <dgm:spPr/>
    </dgm:pt>
    <dgm:pt modelId="{DF74CAA5-47CF-4B45-B388-45BAF0C8F338}" type="pres">
      <dgm:prSet presAssocID="{DAC05442-3F70-4C15-9106-8134B01984E6}" presName="background3" presStyleLbl="node3" presStyleIdx="0" presStyleCnt="2"/>
      <dgm:spPr/>
    </dgm:pt>
    <dgm:pt modelId="{F61FF486-0A4E-48D8-B4F4-60390DD63261}" type="pres">
      <dgm:prSet presAssocID="{DAC05442-3F70-4C15-9106-8134B01984E6}" presName="text3" presStyleLbl="fgAcc3" presStyleIdx="0" presStyleCnt="2" custScaleX="67133" custScaleY="38117" custLinFactNeighborX="-2495" custLinFactNeighborY="-393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ED231-0516-41FB-8817-F9F175EB8261}" type="pres">
      <dgm:prSet presAssocID="{DAC05442-3F70-4C15-9106-8134B01984E6}" presName="hierChild4" presStyleCnt="0"/>
      <dgm:spPr/>
    </dgm:pt>
    <dgm:pt modelId="{95C515BB-7ED0-4D5A-9F5E-B4B041AAA34A}" type="pres">
      <dgm:prSet presAssocID="{D7D5E567-C8A9-4AA5-B9A5-0043E2745492}" presName="hierRoot1" presStyleCnt="0"/>
      <dgm:spPr/>
    </dgm:pt>
    <dgm:pt modelId="{9D90234F-4F5E-488C-890B-3FE5419DCBDE}" type="pres">
      <dgm:prSet presAssocID="{D7D5E567-C8A9-4AA5-B9A5-0043E2745492}" presName="composite" presStyleCnt="0"/>
      <dgm:spPr/>
    </dgm:pt>
    <dgm:pt modelId="{ADE40C23-8A01-4589-93A7-1C2CE4124DC2}" type="pres">
      <dgm:prSet presAssocID="{D7D5E567-C8A9-4AA5-B9A5-0043E2745492}" presName="background" presStyleLbl="node0" presStyleIdx="1" presStyleCnt="2"/>
      <dgm:spPr/>
    </dgm:pt>
    <dgm:pt modelId="{308F0990-5022-474E-B9CA-3249B09A6E7B}" type="pres">
      <dgm:prSet presAssocID="{D7D5E567-C8A9-4AA5-B9A5-0043E2745492}" presName="text" presStyleLbl="fgAcc0" presStyleIdx="1" presStyleCnt="2" custScaleX="69028" custScaleY="70464" custLinFactNeighborX="-197" custLinFactNeighborY="-688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9BD55-7804-49A3-99CE-DFDAA6917741}" type="pres">
      <dgm:prSet presAssocID="{D7D5E567-C8A9-4AA5-B9A5-0043E2745492}" presName="hierChild2" presStyleCnt="0"/>
      <dgm:spPr/>
    </dgm:pt>
    <dgm:pt modelId="{C65A9014-0FA2-4B00-B341-C972A58F099B}" type="pres">
      <dgm:prSet presAssocID="{010C65F6-56EB-4453-BDD2-5E0C38F78C57}" presName="Name10" presStyleLbl="parChTrans1D2" presStyleIdx="1" presStyleCnt="3"/>
      <dgm:spPr/>
      <dgm:t>
        <a:bodyPr/>
        <a:lstStyle/>
        <a:p>
          <a:endParaRPr lang="en-US"/>
        </a:p>
      </dgm:t>
    </dgm:pt>
    <dgm:pt modelId="{2BBC4874-0507-4ACB-B4A9-1D8C5445FB86}" type="pres">
      <dgm:prSet presAssocID="{45FADCE3-DA77-4643-AA5D-82D3427B7180}" presName="hierRoot2" presStyleCnt="0"/>
      <dgm:spPr/>
    </dgm:pt>
    <dgm:pt modelId="{4DFA7A61-FA3B-424F-846C-0BD8C7F9B62C}" type="pres">
      <dgm:prSet presAssocID="{45FADCE3-DA77-4643-AA5D-82D3427B7180}" presName="composite2" presStyleCnt="0"/>
      <dgm:spPr/>
    </dgm:pt>
    <dgm:pt modelId="{084686FF-7454-4932-AC1F-2730D34F858F}" type="pres">
      <dgm:prSet presAssocID="{45FADCE3-DA77-4643-AA5D-82D3427B7180}" presName="background2" presStyleLbl="node2" presStyleIdx="1" presStyleCnt="3"/>
      <dgm:spPr/>
    </dgm:pt>
    <dgm:pt modelId="{A3E9A3A0-9575-4BC8-818A-A8C4DE9BA53F}" type="pres">
      <dgm:prSet presAssocID="{45FADCE3-DA77-4643-AA5D-82D3427B7180}" presName="text2" presStyleLbl="fgAcc2" presStyleIdx="1" presStyleCnt="3" custScaleX="77275" custScaleY="102320" custLinFactNeighborX="-4418" custLinFactNeighborY="-577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BF48C-54C6-4581-8BED-4618A8B506CB}" type="pres">
      <dgm:prSet presAssocID="{45FADCE3-DA77-4643-AA5D-82D3427B7180}" presName="hierChild3" presStyleCnt="0"/>
      <dgm:spPr/>
    </dgm:pt>
    <dgm:pt modelId="{900F84BF-CEB0-44AC-B81D-3546E9E7E391}" type="pres">
      <dgm:prSet presAssocID="{A05B8C42-DF83-4C55-B2A5-3D6065A70145}" presName="Name17" presStyleLbl="parChTrans1D3" presStyleIdx="1" presStyleCnt="2"/>
      <dgm:spPr/>
      <dgm:t>
        <a:bodyPr/>
        <a:lstStyle/>
        <a:p>
          <a:endParaRPr lang="en-US"/>
        </a:p>
      </dgm:t>
    </dgm:pt>
    <dgm:pt modelId="{59530BC5-B5DF-49F7-9F56-1DBAA7EC76E8}" type="pres">
      <dgm:prSet presAssocID="{D5552DB2-7C6F-4952-B564-5ACE975A25ED}" presName="hierRoot3" presStyleCnt="0"/>
      <dgm:spPr/>
    </dgm:pt>
    <dgm:pt modelId="{02D044AB-194F-4667-B580-4734326632F6}" type="pres">
      <dgm:prSet presAssocID="{D5552DB2-7C6F-4952-B564-5ACE975A25ED}" presName="composite3" presStyleCnt="0"/>
      <dgm:spPr/>
    </dgm:pt>
    <dgm:pt modelId="{77843215-A6A5-4F5E-8178-46C94B28B698}" type="pres">
      <dgm:prSet presAssocID="{D5552DB2-7C6F-4952-B564-5ACE975A25ED}" presName="background3" presStyleLbl="node3" presStyleIdx="1" presStyleCnt="2"/>
      <dgm:spPr/>
    </dgm:pt>
    <dgm:pt modelId="{606527B5-5090-4D96-985A-38448A9E2ED3}" type="pres">
      <dgm:prSet presAssocID="{D5552DB2-7C6F-4952-B564-5ACE975A25ED}" presName="text3" presStyleLbl="fgAcc3" presStyleIdx="1" presStyleCnt="2" custScaleX="72287" custScaleY="79461" custLinFactNeighborX="5002" custLinFactNeighborY="-45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34936D-47B6-4AAA-B8DC-6D90B468F12D}" type="pres">
      <dgm:prSet presAssocID="{D5552DB2-7C6F-4952-B564-5ACE975A25ED}" presName="hierChild4" presStyleCnt="0"/>
      <dgm:spPr/>
    </dgm:pt>
    <dgm:pt modelId="{36F37CC6-2EDD-4F0D-AF62-008406C25CEE}" type="pres">
      <dgm:prSet presAssocID="{942322E8-273E-43DB-B77A-1613FDC2E0BF}" presName="Name10" presStyleLbl="parChTrans1D2" presStyleIdx="2" presStyleCnt="3"/>
      <dgm:spPr/>
      <dgm:t>
        <a:bodyPr/>
        <a:lstStyle/>
        <a:p>
          <a:endParaRPr lang="en-US"/>
        </a:p>
      </dgm:t>
    </dgm:pt>
    <dgm:pt modelId="{51657F6A-C15D-4E61-BC29-3177D9D43191}" type="pres">
      <dgm:prSet presAssocID="{9C263B79-5E04-4C04-9630-71D4ABFBC4B3}" presName="hierRoot2" presStyleCnt="0"/>
      <dgm:spPr/>
    </dgm:pt>
    <dgm:pt modelId="{68673903-8A32-4787-A078-D1D504AF592D}" type="pres">
      <dgm:prSet presAssocID="{9C263B79-5E04-4C04-9630-71D4ABFBC4B3}" presName="composite2" presStyleCnt="0"/>
      <dgm:spPr/>
    </dgm:pt>
    <dgm:pt modelId="{024F4E15-5F35-449D-809D-BB5614EF7C27}" type="pres">
      <dgm:prSet presAssocID="{9C263B79-5E04-4C04-9630-71D4ABFBC4B3}" presName="background2" presStyleLbl="node2" presStyleIdx="2" presStyleCnt="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71C8923-D749-44F8-A2AE-173AFD584E90}" type="pres">
      <dgm:prSet presAssocID="{9C263B79-5E04-4C04-9630-71D4ABFBC4B3}" presName="text2" presStyleLbl="fgAcc2" presStyleIdx="2" presStyleCnt="3" custScaleX="44242" custScaleY="38735" custLinFactNeighborX="-11434" custLinFactNeighborY="-5771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86D3F8E-C2CB-45AF-9A3C-27536D7AF100}" type="pres">
      <dgm:prSet presAssocID="{9C263B79-5E04-4C04-9630-71D4ABFBC4B3}" presName="hierChild3" presStyleCnt="0"/>
      <dgm:spPr/>
    </dgm:pt>
  </dgm:ptLst>
  <dgm:cxnLst>
    <dgm:cxn modelId="{76752826-BA12-4336-97DA-735D0855F626}" type="presOf" srcId="{9C263B79-5E04-4C04-9630-71D4ABFBC4B3}" destId="{D71C8923-D749-44F8-A2AE-173AFD584E90}" srcOrd="0" destOrd="0" presId="urn:microsoft.com/office/officeart/2005/8/layout/hierarchy1"/>
    <dgm:cxn modelId="{69D61DC3-8D90-4A8A-8870-F6D484E96503}" type="presOf" srcId="{D5552DB2-7C6F-4952-B564-5ACE975A25ED}" destId="{606527B5-5090-4D96-985A-38448A9E2ED3}" srcOrd="0" destOrd="0" presId="urn:microsoft.com/office/officeart/2005/8/layout/hierarchy1"/>
    <dgm:cxn modelId="{F47AF441-5EB5-48B8-9682-78361CBF26D2}" type="presOf" srcId="{587AB677-C2C2-4AC6-9F1E-FC88F6AD2277}" destId="{8A0868AB-F911-4EEB-B1FD-BFFEC605AC87}" srcOrd="0" destOrd="0" presId="urn:microsoft.com/office/officeart/2005/8/layout/hierarchy1"/>
    <dgm:cxn modelId="{574588C9-977A-4A51-896F-728B63B24739}" srcId="{D7D5E567-C8A9-4AA5-B9A5-0043E2745492}" destId="{45FADCE3-DA77-4643-AA5D-82D3427B7180}" srcOrd="0" destOrd="0" parTransId="{010C65F6-56EB-4453-BDD2-5E0C38F78C57}" sibTransId="{DC2E1EFC-2311-4093-B9FD-41948B63FB38}"/>
    <dgm:cxn modelId="{0148888F-91A1-414C-828D-020615F936F1}" type="presOf" srcId="{942322E8-273E-43DB-B77A-1613FDC2E0BF}" destId="{36F37CC6-2EDD-4F0D-AF62-008406C25CEE}" srcOrd="0" destOrd="0" presId="urn:microsoft.com/office/officeart/2005/8/layout/hierarchy1"/>
    <dgm:cxn modelId="{AB214B37-18F2-4890-A66A-666F104AF75E}" srcId="{A996D7B2-E856-4080-AF29-23E1B096B261}" destId="{D7D5E567-C8A9-4AA5-B9A5-0043E2745492}" srcOrd="1" destOrd="0" parTransId="{E6038137-C904-49AC-B9A9-BFD35174F84E}" sibTransId="{754706CB-1714-4173-9F1A-BDF5E48D6CB0}"/>
    <dgm:cxn modelId="{3B2B10BD-B194-4732-81FE-F4BFE07FF941}" type="presOf" srcId="{DAC05442-3F70-4C15-9106-8134B01984E6}" destId="{F61FF486-0A4E-48D8-B4F4-60390DD63261}" srcOrd="0" destOrd="0" presId="urn:microsoft.com/office/officeart/2005/8/layout/hierarchy1"/>
    <dgm:cxn modelId="{73273723-9C8F-4DE9-8971-89FA629DB01D}" type="presOf" srcId="{41DF9A0C-5939-4BC3-9511-4E016EC2DBBA}" destId="{26C4024E-7B1F-445A-B62E-C70CE5F1689C}" srcOrd="0" destOrd="0" presId="urn:microsoft.com/office/officeart/2005/8/layout/hierarchy1"/>
    <dgm:cxn modelId="{81EEE3B0-877E-438A-B6A5-BB6D3E4D55A1}" type="presOf" srcId="{20C1FC18-8B45-4B6D-8FA4-315103FBD4E1}" destId="{03FB25D3-01D7-412C-9F24-A4E018475248}" srcOrd="0" destOrd="0" presId="urn:microsoft.com/office/officeart/2005/8/layout/hierarchy1"/>
    <dgm:cxn modelId="{3D6E7598-BF00-407B-BBB8-D3CDE6F4F4E4}" srcId="{45FADCE3-DA77-4643-AA5D-82D3427B7180}" destId="{D5552DB2-7C6F-4952-B564-5ACE975A25ED}" srcOrd="0" destOrd="0" parTransId="{A05B8C42-DF83-4C55-B2A5-3D6065A70145}" sibTransId="{52372BC4-82DC-4D34-8A97-D297D910E74D}"/>
    <dgm:cxn modelId="{D0350D69-5CD2-40B9-9948-3D51C8089204}" srcId="{587AB677-C2C2-4AC6-9F1E-FC88F6AD2277}" destId="{DAC05442-3F70-4C15-9106-8134B01984E6}" srcOrd="0" destOrd="0" parTransId="{20C1FC18-8B45-4B6D-8FA4-315103FBD4E1}" sibTransId="{9E5B929D-0ADE-4D9A-990E-AF51647FE9B2}"/>
    <dgm:cxn modelId="{C3A008C2-0E4B-4DDA-9812-98E87E24971E}" srcId="{A996D7B2-E856-4080-AF29-23E1B096B261}" destId="{A3F6031E-7010-494A-BA42-C20A3B2935E7}" srcOrd="0" destOrd="0" parTransId="{CBF4ACC1-5F58-41E8-920A-AC9D083B60B6}" sibTransId="{131D3823-674F-4125-8E31-E24E9F2D588B}"/>
    <dgm:cxn modelId="{CECA2991-8BEB-42CB-89E6-C58BC0452DD3}" srcId="{D7D5E567-C8A9-4AA5-B9A5-0043E2745492}" destId="{9C263B79-5E04-4C04-9630-71D4ABFBC4B3}" srcOrd="1" destOrd="0" parTransId="{942322E8-273E-43DB-B77A-1613FDC2E0BF}" sibTransId="{71FECC1A-8B3A-48B5-8C58-257A3293D27A}"/>
    <dgm:cxn modelId="{897BB000-2091-4B1D-8788-3C1573FCC103}" type="presOf" srcId="{010C65F6-56EB-4453-BDD2-5E0C38F78C57}" destId="{C65A9014-0FA2-4B00-B341-C972A58F099B}" srcOrd="0" destOrd="0" presId="urn:microsoft.com/office/officeart/2005/8/layout/hierarchy1"/>
    <dgm:cxn modelId="{D8818A63-EA04-4303-BFA1-A20D8F10EB98}" srcId="{A3F6031E-7010-494A-BA42-C20A3B2935E7}" destId="{587AB677-C2C2-4AC6-9F1E-FC88F6AD2277}" srcOrd="0" destOrd="0" parTransId="{41DF9A0C-5939-4BC3-9511-4E016EC2DBBA}" sibTransId="{2434A291-AD90-4A70-866B-BBD3413FFB91}"/>
    <dgm:cxn modelId="{BC9C74F6-F93C-468A-BBEB-11A23CCF9B8B}" type="presOf" srcId="{A3F6031E-7010-494A-BA42-C20A3B2935E7}" destId="{D1AFD3B4-4D3B-473F-9036-421A3BD852F6}" srcOrd="0" destOrd="0" presId="urn:microsoft.com/office/officeart/2005/8/layout/hierarchy1"/>
    <dgm:cxn modelId="{965FF4FE-505F-4FFE-AB74-4E55CAD2C2D1}" type="presOf" srcId="{A05B8C42-DF83-4C55-B2A5-3D6065A70145}" destId="{900F84BF-CEB0-44AC-B81D-3546E9E7E391}" srcOrd="0" destOrd="0" presId="urn:microsoft.com/office/officeart/2005/8/layout/hierarchy1"/>
    <dgm:cxn modelId="{5012A9AE-B0F7-4789-9FD3-55FB3205EA8E}" type="presOf" srcId="{45FADCE3-DA77-4643-AA5D-82D3427B7180}" destId="{A3E9A3A0-9575-4BC8-818A-A8C4DE9BA53F}" srcOrd="0" destOrd="0" presId="urn:microsoft.com/office/officeart/2005/8/layout/hierarchy1"/>
    <dgm:cxn modelId="{E202B02F-4281-415E-88F4-E4D53E6882FE}" type="presOf" srcId="{D7D5E567-C8A9-4AA5-B9A5-0043E2745492}" destId="{308F0990-5022-474E-B9CA-3249B09A6E7B}" srcOrd="0" destOrd="0" presId="urn:microsoft.com/office/officeart/2005/8/layout/hierarchy1"/>
    <dgm:cxn modelId="{5ECF981C-E074-47B1-BD43-19E28EFE9D38}" type="presOf" srcId="{A996D7B2-E856-4080-AF29-23E1B096B261}" destId="{8BC39F0E-416A-4F69-8588-A035CE80C3D0}" srcOrd="0" destOrd="0" presId="urn:microsoft.com/office/officeart/2005/8/layout/hierarchy1"/>
    <dgm:cxn modelId="{CA788DDD-61C2-489F-8D7A-65B372F5A0A3}" type="presParOf" srcId="{8BC39F0E-416A-4F69-8588-A035CE80C3D0}" destId="{DB679569-CE9D-49F4-B13E-BC5E22DA9141}" srcOrd="0" destOrd="0" presId="urn:microsoft.com/office/officeart/2005/8/layout/hierarchy1"/>
    <dgm:cxn modelId="{50F4DD90-5FDB-4446-8F9E-05AF62FD63E1}" type="presParOf" srcId="{DB679569-CE9D-49F4-B13E-BC5E22DA9141}" destId="{7E3176D6-6496-4A60-AEB5-98DE87A35740}" srcOrd="0" destOrd="0" presId="urn:microsoft.com/office/officeart/2005/8/layout/hierarchy1"/>
    <dgm:cxn modelId="{20DCB758-B193-4A8B-B70D-37881E27235C}" type="presParOf" srcId="{7E3176D6-6496-4A60-AEB5-98DE87A35740}" destId="{EAA8324D-7D29-4F8B-BED4-F38028CD40C8}" srcOrd="0" destOrd="0" presId="urn:microsoft.com/office/officeart/2005/8/layout/hierarchy1"/>
    <dgm:cxn modelId="{C580CBDA-73A5-47D7-8D79-DEF06A69B589}" type="presParOf" srcId="{7E3176D6-6496-4A60-AEB5-98DE87A35740}" destId="{D1AFD3B4-4D3B-473F-9036-421A3BD852F6}" srcOrd="1" destOrd="0" presId="urn:microsoft.com/office/officeart/2005/8/layout/hierarchy1"/>
    <dgm:cxn modelId="{E532387B-02DF-45D4-B877-F97C2BFB99B0}" type="presParOf" srcId="{DB679569-CE9D-49F4-B13E-BC5E22DA9141}" destId="{39610CEE-657F-4CD6-9060-5EECF1F2CDC0}" srcOrd="1" destOrd="0" presId="urn:microsoft.com/office/officeart/2005/8/layout/hierarchy1"/>
    <dgm:cxn modelId="{3A4F2277-E914-43DA-A44A-E5180E8BC85B}" type="presParOf" srcId="{39610CEE-657F-4CD6-9060-5EECF1F2CDC0}" destId="{26C4024E-7B1F-445A-B62E-C70CE5F1689C}" srcOrd="0" destOrd="0" presId="urn:microsoft.com/office/officeart/2005/8/layout/hierarchy1"/>
    <dgm:cxn modelId="{CC94C1E5-8BDD-4018-86EB-7C514CD276D1}" type="presParOf" srcId="{39610CEE-657F-4CD6-9060-5EECF1F2CDC0}" destId="{0F7516FF-F50C-480B-B535-6E2FCC09B1E2}" srcOrd="1" destOrd="0" presId="urn:microsoft.com/office/officeart/2005/8/layout/hierarchy1"/>
    <dgm:cxn modelId="{C3D0B243-8100-45D2-A6DC-3D4AD7E04301}" type="presParOf" srcId="{0F7516FF-F50C-480B-B535-6E2FCC09B1E2}" destId="{1BE14CD0-8F50-4495-8CBF-6D1A9FA44294}" srcOrd="0" destOrd="0" presId="urn:microsoft.com/office/officeart/2005/8/layout/hierarchy1"/>
    <dgm:cxn modelId="{7954D949-EF6E-4AF9-8F3D-A357DFC04E17}" type="presParOf" srcId="{1BE14CD0-8F50-4495-8CBF-6D1A9FA44294}" destId="{6337D7E8-2005-4C72-B664-A6AA96CB7FE1}" srcOrd="0" destOrd="0" presId="urn:microsoft.com/office/officeart/2005/8/layout/hierarchy1"/>
    <dgm:cxn modelId="{045A65E2-11B7-4FDA-866D-372282D15524}" type="presParOf" srcId="{1BE14CD0-8F50-4495-8CBF-6D1A9FA44294}" destId="{8A0868AB-F911-4EEB-B1FD-BFFEC605AC87}" srcOrd="1" destOrd="0" presId="urn:microsoft.com/office/officeart/2005/8/layout/hierarchy1"/>
    <dgm:cxn modelId="{EC8BC63E-CA64-4125-B5F2-06C4DCEA93A8}" type="presParOf" srcId="{0F7516FF-F50C-480B-B535-6E2FCC09B1E2}" destId="{B5BCBF7D-ED7F-4422-903B-B5C444666C8F}" srcOrd="1" destOrd="0" presId="urn:microsoft.com/office/officeart/2005/8/layout/hierarchy1"/>
    <dgm:cxn modelId="{5BCC94EA-3FA2-4A1D-9D02-E8FED02D46B1}" type="presParOf" srcId="{B5BCBF7D-ED7F-4422-903B-B5C444666C8F}" destId="{03FB25D3-01D7-412C-9F24-A4E018475248}" srcOrd="0" destOrd="0" presId="urn:microsoft.com/office/officeart/2005/8/layout/hierarchy1"/>
    <dgm:cxn modelId="{3A818328-E632-46B0-B926-1451295F5DF0}" type="presParOf" srcId="{B5BCBF7D-ED7F-4422-903B-B5C444666C8F}" destId="{55C29C7F-79C7-4FB4-AAAE-FFC14C7B4EDA}" srcOrd="1" destOrd="0" presId="urn:microsoft.com/office/officeart/2005/8/layout/hierarchy1"/>
    <dgm:cxn modelId="{2607D2A4-522E-4E64-9FE7-7A65BF49D6EA}" type="presParOf" srcId="{55C29C7F-79C7-4FB4-AAAE-FFC14C7B4EDA}" destId="{044750BC-2EFF-4C0B-ACF9-5A15A11B9717}" srcOrd="0" destOrd="0" presId="urn:microsoft.com/office/officeart/2005/8/layout/hierarchy1"/>
    <dgm:cxn modelId="{762DBCB0-F17E-4AD1-AF28-FB5E24685397}" type="presParOf" srcId="{044750BC-2EFF-4C0B-ACF9-5A15A11B9717}" destId="{DF74CAA5-47CF-4B45-B388-45BAF0C8F338}" srcOrd="0" destOrd="0" presId="urn:microsoft.com/office/officeart/2005/8/layout/hierarchy1"/>
    <dgm:cxn modelId="{20C851D6-EB94-4522-8F69-69645E0F0B87}" type="presParOf" srcId="{044750BC-2EFF-4C0B-ACF9-5A15A11B9717}" destId="{F61FF486-0A4E-48D8-B4F4-60390DD63261}" srcOrd="1" destOrd="0" presId="urn:microsoft.com/office/officeart/2005/8/layout/hierarchy1"/>
    <dgm:cxn modelId="{ECA75A31-B98A-44BE-8062-165651236429}" type="presParOf" srcId="{55C29C7F-79C7-4FB4-AAAE-FFC14C7B4EDA}" destId="{7DDED231-0516-41FB-8817-F9F175EB8261}" srcOrd="1" destOrd="0" presId="urn:microsoft.com/office/officeart/2005/8/layout/hierarchy1"/>
    <dgm:cxn modelId="{C3F89DC7-3F4D-4FE4-BC06-AF201388C00A}" type="presParOf" srcId="{8BC39F0E-416A-4F69-8588-A035CE80C3D0}" destId="{95C515BB-7ED0-4D5A-9F5E-B4B041AAA34A}" srcOrd="1" destOrd="0" presId="urn:microsoft.com/office/officeart/2005/8/layout/hierarchy1"/>
    <dgm:cxn modelId="{B15CF901-2212-403C-92C3-19140CC0F6B4}" type="presParOf" srcId="{95C515BB-7ED0-4D5A-9F5E-B4B041AAA34A}" destId="{9D90234F-4F5E-488C-890B-3FE5419DCBDE}" srcOrd="0" destOrd="0" presId="urn:microsoft.com/office/officeart/2005/8/layout/hierarchy1"/>
    <dgm:cxn modelId="{3297E039-AEF5-48FB-9CCC-61621D4122F3}" type="presParOf" srcId="{9D90234F-4F5E-488C-890B-3FE5419DCBDE}" destId="{ADE40C23-8A01-4589-93A7-1C2CE4124DC2}" srcOrd="0" destOrd="0" presId="urn:microsoft.com/office/officeart/2005/8/layout/hierarchy1"/>
    <dgm:cxn modelId="{DF1CD3E1-08B8-4164-A3F9-CFF0CE74C849}" type="presParOf" srcId="{9D90234F-4F5E-488C-890B-3FE5419DCBDE}" destId="{308F0990-5022-474E-B9CA-3249B09A6E7B}" srcOrd="1" destOrd="0" presId="urn:microsoft.com/office/officeart/2005/8/layout/hierarchy1"/>
    <dgm:cxn modelId="{10AF3D11-9A3C-479F-AE7D-73DBB285D01E}" type="presParOf" srcId="{95C515BB-7ED0-4D5A-9F5E-B4B041AAA34A}" destId="{7519BD55-7804-49A3-99CE-DFDAA6917741}" srcOrd="1" destOrd="0" presId="urn:microsoft.com/office/officeart/2005/8/layout/hierarchy1"/>
    <dgm:cxn modelId="{291719F9-AA66-4A7A-BC9E-82BF958A9E37}" type="presParOf" srcId="{7519BD55-7804-49A3-99CE-DFDAA6917741}" destId="{C65A9014-0FA2-4B00-B341-C972A58F099B}" srcOrd="0" destOrd="0" presId="urn:microsoft.com/office/officeart/2005/8/layout/hierarchy1"/>
    <dgm:cxn modelId="{DCF49D0E-6153-4194-91F1-AD939B28B7BD}" type="presParOf" srcId="{7519BD55-7804-49A3-99CE-DFDAA6917741}" destId="{2BBC4874-0507-4ACB-B4A9-1D8C5445FB86}" srcOrd="1" destOrd="0" presId="urn:microsoft.com/office/officeart/2005/8/layout/hierarchy1"/>
    <dgm:cxn modelId="{8A984F5E-DE2D-460A-9D98-A6DA1BF1B3F3}" type="presParOf" srcId="{2BBC4874-0507-4ACB-B4A9-1D8C5445FB86}" destId="{4DFA7A61-FA3B-424F-846C-0BD8C7F9B62C}" srcOrd="0" destOrd="0" presId="urn:microsoft.com/office/officeart/2005/8/layout/hierarchy1"/>
    <dgm:cxn modelId="{58437DC0-97D8-4A35-8467-34A52662BFE2}" type="presParOf" srcId="{4DFA7A61-FA3B-424F-846C-0BD8C7F9B62C}" destId="{084686FF-7454-4932-AC1F-2730D34F858F}" srcOrd="0" destOrd="0" presId="urn:microsoft.com/office/officeart/2005/8/layout/hierarchy1"/>
    <dgm:cxn modelId="{9037F560-19D1-4656-9DC6-241B3CD92DE3}" type="presParOf" srcId="{4DFA7A61-FA3B-424F-846C-0BD8C7F9B62C}" destId="{A3E9A3A0-9575-4BC8-818A-A8C4DE9BA53F}" srcOrd="1" destOrd="0" presId="urn:microsoft.com/office/officeart/2005/8/layout/hierarchy1"/>
    <dgm:cxn modelId="{8ED58ACE-9476-4F90-A1CB-F27571E0DFE1}" type="presParOf" srcId="{2BBC4874-0507-4ACB-B4A9-1D8C5445FB86}" destId="{807BF48C-54C6-4581-8BED-4618A8B506CB}" srcOrd="1" destOrd="0" presId="urn:microsoft.com/office/officeart/2005/8/layout/hierarchy1"/>
    <dgm:cxn modelId="{23243109-A8BE-4496-8281-E59CFE27D26C}" type="presParOf" srcId="{807BF48C-54C6-4581-8BED-4618A8B506CB}" destId="{900F84BF-CEB0-44AC-B81D-3546E9E7E391}" srcOrd="0" destOrd="0" presId="urn:microsoft.com/office/officeart/2005/8/layout/hierarchy1"/>
    <dgm:cxn modelId="{A57E5367-B04C-4633-9F15-E013B5D4EE65}" type="presParOf" srcId="{807BF48C-54C6-4581-8BED-4618A8B506CB}" destId="{59530BC5-B5DF-49F7-9F56-1DBAA7EC76E8}" srcOrd="1" destOrd="0" presId="urn:microsoft.com/office/officeart/2005/8/layout/hierarchy1"/>
    <dgm:cxn modelId="{8F95CE5E-C293-4404-9C32-F9B2E88DF98A}" type="presParOf" srcId="{59530BC5-B5DF-49F7-9F56-1DBAA7EC76E8}" destId="{02D044AB-194F-4667-B580-4734326632F6}" srcOrd="0" destOrd="0" presId="urn:microsoft.com/office/officeart/2005/8/layout/hierarchy1"/>
    <dgm:cxn modelId="{B3BA850F-88FC-46EF-97DB-DD4055B99D80}" type="presParOf" srcId="{02D044AB-194F-4667-B580-4734326632F6}" destId="{77843215-A6A5-4F5E-8178-46C94B28B698}" srcOrd="0" destOrd="0" presId="urn:microsoft.com/office/officeart/2005/8/layout/hierarchy1"/>
    <dgm:cxn modelId="{6EF845F5-3A25-4A4A-B060-22FF59E2D6DA}" type="presParOf" srcId="{02D044AB-194F-4667-B580-4734326632F6}" destId="{606527B5-5090-4D96-985A-38448A9E2ED3}" srcOrd="1" destOrd="0" presId="urn:microsoft.com/office/officeart/2005/8/layout/hierarchy1"/>
    <dgm:cxn modelId="{898B2002-05A7-4B17-9AF0-3294521AD2A7}" type="presParOf" srcId="{59530BC5-B5DF-49F7-9F56-1DBAA7EC76E8}" destId="{8A34936D-47B6-4AAA-B8DC-6D90B468F12D}" srcOrd="1" destOrd="0" presId="urn:microsoft.com/office/officeart/2005/8/layout/hierarchy1"/>
    <dgm:cxn modelId="{DC484B28-55E9-4D62-A7C0-E23E69EFA9B8}" type="presParOf" srcId="{7519BD55-7804-49A3-99CE-DFDAA6917741}" destId="{36F37CC6-2EDD-4F0D-AF62-008406C25CEE}" srcOrd="2" destOrd="0" presId="urn:microsoft.com/office/officeart/2005/8/layout/hierarchy1"/>
    <dgm:cxn modelId="{DCBC630B-ED0C-4538-9EF2-9CDC2876F44A}" type="presParOf" srcId="{7519BD55-7804-49A3-99CE-DFDAA6917741}" destId="{51657F6A-C15D-4E61-BC29-3177D9D43191}" srcOrd="3" destOrd="0" presId="urn:microsoft.com/office/officeart/2005/8/layout/hierarchy1"/>
    <dgm:cxn modelId="{6AFBBBA4-ABDE-4067-8301-A73710070BCD}" type="presParOf" srcId="{51657F6A-C15D-4E61-BC29-3177D9D43191}" destId="{68673903-8A32-4787-A078-D1D504AF592D}" srcOrd="0" destOrd="0" presId="urn:microsoft.com/office/officeart/2005/8/layout/hierarchy1"/>
    <dgm:cxn modelId="{DFF90814-64EA-4D60-A6EF-B6680A264237}" type="presParOf" srcId="{68673903-8A32-4787-A078-D1D504AF592D}" destId="{024F4E15-5F35-449D-809D-BB5614EF7C27}" srcOrd="0" destOrd="0" presId="urn:microsoft.com/office/officeart/2005/8/layout/hierarchy1"/>
    <dgm:cxn modelId="{4E6D019A-3278-4337-BFF1-7415B4D6A4E7}" type="presParOf" srcId="{68673903-8A32-4787-A078-D1D504AF592D}" destId="{D71C8923-D749-44F8-A2AE-173AFD584E90}" srcOrd="1" destOrd="0" presId="urn:microsoft.com/office/officeart/2005/8/layout/hierarchy1"/>
    <dgm:cxn modelId="{F48A7E13-C877-426E-AF05-307E132D3F8B}" type="presParOf" srcId="{51657F6A-C15D-4E61-BC29-3177D9D43191}" destId="{686D3F8E-C2CB-45AF-9A3C-27536D7AF1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500" dirty="0" smtClean="0"/>
            <a:t>Department of Education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Regional</a:t>
          </a:r>
          <a:r>
            <a:rPr lang="en-US" sz="900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Cooperatives</a:t>
          </a:r>
        </a:p>
        <a:p>
          <a:endParaRPr lang="en-US" sz="9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05D601AF-F590-4543-9D26-C997E809F0C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Local School Districts</a:t>
          </a:r>
        </a:p>
      </dgm:t>
    </dgm:pt>
    <dgm:pt modelId="{E014EF0F-D026-45DF-8BD1-8867C9610D6D}" type="parTrans" cxnId="{65C6F9E5-DA2D-465E-874E-FC2443D3BB87}">
      <dgm:prSet/>
      <dgm:spPr/>
      <dgm:t>
        <a:bodyPr/>
        <a:lstStyle/>
        <a:p>
          <a:endParaRPr lang="en-US"/>
        </a:p>
      </dgm:t>
    </dgm:pt>
    <dgm:pt modelId="{EAAA041F-B0D1-40E5-8F57-9EA7F75CABA5}" type="sibTrans" cxnId="{65C6F9E5-DA2D-465E-874E-FC2443D3BB87}">
      <dgm:prSet/>
      <dgm:spPr/>
      <dgm:t>
        <a:bodyPr/>
        <a:lstStyle/>
        <a:p>
          <a:endParaRPr lang="en-US"/>
        </a:p>
      </dgm:t>
    </dgm:pt>
    <dgm:pt modelId="{FA984BD8-34A5-436F-A869-6B1179BED7BC}">
      <dgm:prSet custT="1"/>
      <dgm:spPr/>
      <dgm:t>
        <a:bodyPr/>
        <a:lstStyle/>
        <a:p>
          <a:r>
            <a:rPr lang="en-US" sz="1500" dirty="0" smtClean="0"/>
            <a:t>School(s ) for the Deaf/Outreach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/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BCFD122-95D4-41B6-8740-6DF17A39DCDA}" type="pres">
      <dgm:prSet presAssocID="{05D601AF-F590-4543-9D26-C997E809F0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49EE4-9909-4D4C-86FA-F1CFDEA4EA2E}" type="pres">
      <dgm:prSet presAssocID="{EAAA041F-B0D1-40E5-8F57-9EA7F75CAB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33DC6ED-0545-45C4-B02A-07CD9AEB0955}" type="pres">
      <dgm:prSet presAssocID="{EAAA041F-B0D1-40E5-8F57-9EA7F75CAB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47141D1-11DE-455B-8B7E-9FE383279B4B}" type="presOf" srcId="{F69CF36E-1E8D-44D5-8C3C-1555BE7298A6}" destId="{FF5778BA-04DC-4976-9AE1-9731282FCA3E}" srcOrd="0" destOrd="0" presId="urn:microsoft.com/office/officeart/2005/8/layout/cycle7"/>
    <dgm:cxn modelId="{3A844496-227A-4106-8457-24CF2C632AAA}" type="presOf" srcId="{FA984BD8-34A5-436F-A869-6B1179BED7BC}" destId="{BAF3B296-4F95-4444-9118-D663A68F0423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26250AA7-57DB-4513-8DD8-5F8ECAC163FC}" type="presOf" srcId="{4321A2CE-595C-4E4F-8ECC-C7FDB42CDEFE}" destId="{F2D88FE5-9C36-4CAD-B5FC-A4B20331F2D7}" srcOrd="0" destOrd="0" presId="urn:microsoft.com/office/officeart/2005/8/layout/cycle7"/>
    <dgm:cxn modelId="{BEF95557-FB22-4AD1-B309-6A8CA49598E4}" type="presOf" srcId="{EAAA041F-B0D1-40E5-8F57-9EA7F75CABA5}" destId="{53549EE4-9909-4D4C-86FA-F1CFDEA4EA2E}" srcOrd="0" destOrd="0" presId="urn:microsoft.com/office/officeart/2005/8/layout/cycle7"/>
    <dgm:cxn modelId="{BF841B7F-10E7-4F25-8033-357EC4AF04BF}" type="presOf" srcId="{B4374FD9-7A8B-45C6-A236-52BEF8BDE5C4}" destId="{3E7B5262-F5F2-414E-B75D-F52C6B6A2249}" srcOrd="0" destOrd="0" presId="urn:microsoft.com/office/officeart/2005/8/layout/cycle7"/>
    <dgm:cxn modelId="{65C6F9E5-DA2D-465E-874E-FC2443D3BB87}" srcId="{A996D7B2-E856-4080-AF29-23E1B096B261}" destId="{05D601AF-F590-4543-9D26-C997E809F0CC}" srcOrd="2" destOrd="0" parTransId="{E014EF0F-D026-45DF-8BD1-8867C9610D6D}" sibTransId="{EAAA041F-B0D1-40E5-8F57-9EA7F75CABA5}"/>
    <dgm:cxn modelId="{6796DCAE-CCD0-4E2B-9E1C-FF60EF7602A7}" type="presOf" srcId="{A996D7B2-E856-4080-AF29-23E1B096B261}" destId="{584BCF2F-B6F0-4054-B965-ACFC0B6F4A35}" srcOrd="0" destOrd="0" presId="urn:microsoft.com/office/officeart/2005/8/layout/cycle7"/>
    <dgm:cxn modelId="{AF77AD37-8DD1-4FCB-B30E-2B5300ACDFBF}" type="presOf" srcId="{4321A2CE-595C-4E4F-8ECC-C7FDB42CDEFE}" destId="{0AB6CED8-08C6-40FE-99F2-FE2C5F4A3200}" srcOrd="1" destOrd="0" presId="urn:microsoft.com/office/officeart/2005/8/layout/cycle7"/>
    <dgm:cxn modelId="{382273AF-6529-491D-85D6-9FF760924611}" type="presOf" srcId="{E04E0D21-C86F-43BE-AF8D-356B9F773E7C}" destId="{32143694-9C35-4CDC-8D73-81D65C895C6A}" srcOrd="0" destOrd="0" presId="urn:microsoft.com/office/officeart/2005/8/layout/cycle7"/>
    <dgm:cxn modelId="{041C6B9A-ECC3-48EB-8860-B58581F7D39E}" type="presOf" srcId="{EAAA041F-B0D1-40E5-8F57-9EA7F75CABA5}" destId="{133DC6ED-0545-45C4-B02A-07CD9AEB0955}" srcOrd="1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375C88F8-D90C-435D-82DE-BE5A913B0449}" type="presOf" srcId="{E04E0D21-C86F-43BE-AF8D-356B9F773E7C}" destId="{358C2FC3-915F-48AD-95D5-33B70239572C}" srcOrd="1" destOrd="0" presId="urn:microsoft.com/office/officeart/2005/8/layout/cycle7"/>
    <dgm:cxn modelId="{042AC84F-33B0-4406-AAF1-7822272EAF99}" type="presOf" srcId="{05D601AF-F590-4543-9D26-C997E809F0CC}" destId="{EBCFD122-95D4-41B6-8740-6DF17A39DCDA}" srcOrd="0" destOrd="0" presId="urn:microsoft.com/office/officeart/2005/8/layout/cycle7"/>
    <dgm:cxn modelId="{D26C6620-65B3-4EB3-B125-3C53138B23FC}" type="presOf" srcId="{F69CF36E-1E8D-44D5-8C3C-1555BE7298A6}" destId="{A6642B27-03D3-4140-9389-B5E29A8F3EC6}" srcOrd="1" destOrd="0" presId="urn:microsoft.com/office/officeart/2005/8/layout/cycle7"/>
    <dgm:cxn modelId="{177C8688-DB65-41B9-9161-C1B89ECE51FA}" type="presOf" srcId="{1C158850-6B26-4DAA-A6A6-BCF855FF6EAB}" destId="{FB5641E6-314D-4CAE-AD12-BA534C9CEE2C}" srcOrd="0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E72D2AF7-6B3F-4E4D-A0FD-003FECFA8918}" type="presParOf" srcId="{584BCF2F-B6F0-4054-B965-ACFC0B6F4A35}" destId="{FB5641E6-314D-4CAE-AD12-BA534C9CEE2C}" srcOrd="0" destOrd="0" presId="urn:microsoft.com/office/officeart/2005/8/layout/cycle7"/>
    <dgm:cxn modelId="{35D6BE90-4CAF-4043-B85A-C72C35BC140C}" type="presParOf" srcId="{584BCF2F-B6F0-4054-B965-ACFC0B6F4A35}" destId="{32143694-9C35-4CDC-8D73-81D65C895C6A}" srcOrd="1" destOrd="0" presId="urn:microsoft.com/office/officeart/2005/8/layout/cycle7"/>
    <dgm:cxn modelId="{7ABEBAFF-D322-45A6-A4B6-E2D5C6C2449B}" type="presParOf" srcId="{32143694-9C35-4CDC-8D73-81D65C895C6A}" destId="{358C2FC3-915F-48AD-95D5-33B70239572C}" srcOrd="0" destOrd="0" presId="urn:microsoft.com/office/officeart/2005/8/layout/cycle7"/>
    <dgm:cxn modelId="{4AFC9FBA-5A9D-4E4B-A332-89EF59DD0404}" type="presParOf" srcId="{584BCF2F-B6F0-4054-B965-ACFC0B6F4A35}" destId="{3E7B5262-F5F2-414E-B75D-F52C6B6A2249}" srcOrd="2" destOrd="0" presId="urn:microsoft.com/office/officeart/2005/8/layout/cycle7"/>
    <dgm:cxn modelId="{1C20E430-3FB5-475C-B2BF-F6120BECFFDA}" type="presParOf" srcId="{584BCF2F-B6F0-4054-B965-ACFC0B6F4A35}" destId="{FF5778BA-04DC-4976-9AE1-9731282FCA3E}" srcOrd="3" destOrd="0" presId="urn:microsoft.com/office/officeart/2005/8/layout/cycle7"/>
    <dgm:cxn modelId="{94C1FAD4-703F-4156-A8D5-C3D3F42A6E94}" type="presParOf" srcId="{FF5778BA-04DC-4976-9AE1-9731282FCA3E}" destId="{A6642B27-03D3-4140-9389-B5E29A8F3EC6}" srcOrd="0" destOrd="0" presId="urn:microsoft.com/office/officeart/2005/8/layout/cycle7"/>
    <dgm:cxn modelId="{C9F35791-9CDA-4F67-BBBD-2082713940A5}" type="presParOf" srcId="{584BCF2F-B6F0-4054-B965-ACFC0B6F4A35}" destId="{EBCFD122-95D4-41B6-8740-6DF17A39DCDA}" srcOrd="4" destOrd="0" presId="urn:microsoft.com/office/officeart/2005/8/layout/cycle7"/>
    <dgm:cxn modelId="{D545BAFE-D4C2-4E0E-9858-4DFCAC32F26C}" type="presParOf" srcId="{584BCF2F-B6F0-4054-B965-ACFC0B6F4A35}" destId="{53549EE4-9909-4D4C-86FA-F1CFDEA4EA2E}" srcOrd="5" destOrd="0" presId="urn:microsoft.com/office/officeart/2005/8/layout/cycle7"/>
    <dgm:cxn modelId="{B1239F8F-0BE1-42F0-BF28-A715324D01BE}" type="presParOf" srcId="{53549EE4-9909-4D4C-86FA-F1CFDEA4EA2E}" destId="{133DC6ED-0545-45C4-B02A-07CD9AEB0955}" srcOrd="0" destOrd="0" presId="urn:microsoft.com/office/officeart/2005/8/layout/cycle7"/>
    <dgm:cxn modelId="{7625CC20-B634-49C7-A945-1288B1E4534E}" type="presParOf" srcId="{584BCF2F-B6F0-4054-B965-ACFC0B6F4A35}" destId="{BAF3B296-4F95-4444-9118-D663A68F0423}" srcOrd="6" destOrd="0" presId="urn:microsoft.com/office/officeart/2005/8/layout/cycle7"/>
    <dgm:cxn modelId="{7C1E5114-3503-4947-BCB3-24E1AFF02D43}" type="presParOf" srcId="{584BCF2F-B6F0-4054-B965-ACFC0B6F4A35}" destId="{F2D88FE5-9C36-4CAD-B5FC-A4B20331F2D7}" srcOrd="7" destOrd="0" presId="urn:microsoft.com/office/officeart/2005/8/layout/cycle7"/>
    <dgm:cxn modelId="{39634989-ECF9-4824-97CE-BB1BC18BF1EC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/>
      <dgm:t>
        <a:bodyPr/>
        <a:lstStyle/>
        <a:p>
          <a:r>
            <a:rPr lang="en-US" sz="1500" dirty="0" smtClean="0"/>
            <a:t>Department of Health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/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r>
            <a:rPr lang="en-US" sz="1500" dirty="0" smtClean="0"/>
            <a:t>State</a:t>
          </a:r>
          <a:r>
            <a:rPr lang="en-US" sz="1800" dirty="0" smtClean="0"/>
            <a:t> </a:t>
          </a:r>
          <a:r>
            <a:rPr lang="en-US" sz="1500" dirty="0" smtClean="0"/>
            <a:t>Part C</a:t>
          </a:r>
          <a:endParaRPr lang="en-US" sz="15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/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School(s) for the Deaf/Outreach 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/>
      <dgm:t>
        <a:bodyPr/>
        <a:lstStyle/>
        <a:p>
          <a:endParaRPr lang="en-US"/>
        </a:p>
      </dgm:t>
    </dgm:pt>
    <dgm:pt modelId="{1ABAD15C-94B2-4698-B699-D4E36874C43A}">
      <dgm:prSet custT="1"/>
      <dgm:spPr/>
      <dgm:t>
        <a:bodyPr/>
        <a:lstStyle/>
        <a:p>
          <a:r>
            <a:rPr lang="en-US" sz="1500" dirty="0" smtClean="0"/>
            <a:t>Local Part C programs</a:t>
          </a:r>
          <a:endParaRPr lang="en-US" sz="1500" dirty="0"/>
        </a:p>
      </dgm:t>
    </dgm:pt>
    <dgm:pt modelId="{F94BFBFB-DD17-4106-800A-DA8DE14BD332}" type="parTrans" cxnId="{3F2961B3-1A22-4C1F-B918-AD74D5D67143}">
      <dgm:prSet/>
      <dgm:spPr/>
      <dgm:t>
        <a:bodyPr/>
        <a:lstStyle/>
        <a:p>
          <a:endParaRPr lang="en-US"/>
        </a:p>
      </dgm:t>
    </dgm:pt>
    <dgm:pt modelId="{A1DADC16-67AC-4B74-9435-4F28827802DA}" type="sibTrans" cxnId="{3F2961B3-1A22-4C1F-B918-AD74D5D67143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7318DA7-9F52-461F-AEFE-2C9BDEF280A0}" type="pres">
      <dgm:prSet presAssocID="{1ABAD15C-94B2-4698-B699-D4E36874C4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49521-F8F7-4E77-BF56-40FDF260BB1C}" type="pres">
      <dgm:prSet presAssocID="{A1DADC16-67AC-4B74-9435-4F28827802D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E74F34-1C89-4040-82E8-60C35B32C56F}" type="pres">
      <dgm:prSet presAssocID="{A1DADC16-67AC-4B74-9435-4F28827802D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CE74D7EE-84DD-4E12-ADA8-D82ABA91AFEC}" type="presOf" srcId="{E04E0D21-C86F-43BE-AF8D-356B9F773E7C}" destId="{32143694-9C35-4CDC-8D73-81D65C895C6A}" srcOrd="0" destOrd="0" presId="urn:microsoft.com/office/officeart/2005/8/layout/cycle7"/>
    <dgm:cxn modelId="{C398C438-C287-472D-8F9A-2001A5A2AFDF}" type="presOf" srcId="{A1DADC16-67AC-4B74-9435-4F28827802DA}" destId="{15E74F34-1C89-4040-82E8-60C35B32C56F}" srcOrd="1" destOrd="0" presId="urn:microsoft.com/office/officeart/2005/8/layout/cycle7"/>
    <dgm:cxn modelId="{98F779D7-3284-4C7B-9D3B-F872E16E230F}" type="presOf" srcId="{B4374FD9-7A8B-45C6-A236-52BEF8BDE5C4}" destId="{3E7B5262-F5F2-414E-B75D-F52C6B6A2249}" srcOrd="0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CD16F575-19E4-488D-820F-35B8523860E6}" type="presOf" srcId="{1C158850-6B26-4DAA-A6A6-BCF855FF6EAB}" destId="{FB5641E6-314D-4CAE-AD12-BA534C9CEE2C}" srcOrd="0" destOrd="0" presId="urn:microsoft.com/office/officeart/2005/8/layout/cycle7"/>
    <dgm:cxn modelId="{9FC2E645-B4AC-4161-BA57-387F745921AE}" type="presOf" srcId="{F69CF36E-1E8D-44D5-8C3C-1555BE7298A6}" destId="{FF5778BA-04DC-4976-9AE1-9731282FCA3E}" srcOrd="0" destOrd="0" presId="urn:microsoft.com/office/officeart/2005/8/layout/cycle7"/>
    <dgm:cxn modelId="{56259453-277A-42DD-A687-B173BE0D25AF}" type="presOf" srcId="{4321A2CE-595C-4E4F-8ECC-C7FDB42CDEFE}" destId="{0AB6CED8-08C6-40FE-99F2-FE2C5F4A3200}" srcOrd="1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24B138BD-CC49-4DC3-89AE-17116ABA3E74}" type="presOf" srcId="{A1DADC16-67AC-4B74-9435-4F28827802DA}" destId="{D0E49521-F8F7-4E77-BF56-40FDF260BB1C}" srcOrd="0" destOrd="0" presId="urn:microsoft.com/office/officeart/2005/8/layout/cycle7"/>
    <dgm:cxn modelId="{EB7D9D01-FEEB-43D9-9D7F-B135C409038B}" type="presOf" srcId="{FA984BD8-34A5-436F-A869-6B1179BED7BC}" destId="{BAF3B296-4F95-4444-9118-D663A68F0423}" srcOrd="0" destOrd="0" presId="urn:microsoft.com/office/officeart/2005/8/layout/cycle7"/>
    <dgm:cxn modelId="{5E77F137-6E3F-49D4-BDAD-6D43B2900EFE}" type="presOf" srcId="{E04E0D21-C86F-43BE-AF8D-356B9F773E7C}" destId="{358C2FC3-915F-48AD-95D5-33B70239572C}" srcOrd="1" destOrd="0" presId="urn:microsoft.com/office/officeart/2005/8/layout/cycle7"/>
    <dgm:cxn modelId="{BE54387A-152B-48A7-B50A-694DCF24CF2E}" type="presOf" srcId="{4321A2CE-595C-4E4F-8ECC-C7FDB42CDEFE}" destId="{F2D88FE5-9C36-4CAD-B5FC-A4B20331F2D7}" srcOrd="0" destOrd="0" presId="urn:microsoft.com/office/officeart/2005/8/layout/cycle7"/>
    <dgm:cxn modelId="{B6EEEDEA-25D2-4A9B-B51A-18215DE5EBD1}" type="presOf" srcId="{A996D7B2-E856-4080-AF29-23E1B096B261}" destId="{584BCF2F-B6F0-4054-B965-ACFC0B6F4A35}" srcOrd="0" destOrd="0" presId="urn:microsoft.com/office/officeart/2005/8/layout/cycle7"/>
    <dgm:cxn modelId="{3F2961B3-1A22-4C1F-B918-AD74D5D67143}" srcId="{A996D7B2-E856-4080-AF29-23E1B096B261}" destId="{1ABAD15C-94B2-4698-B699-D4E36874C43A}" srcOrd="2" destOrd="0" parTransId="{F94BFBFB-DD17-4106-800A-DA8DE14BD332}" sibTransId="{A1DADC16-67AC-4B74-9435-4F28827802DA}"/>
    <dgm:cxn modelId="{973BF7FD-29D2-489F-9F46-0F2DD8393B5B}" type="presOf" srcId="{1ABAD15C-94B2-4698-B699-D4E36874C43A}" destId="{37318DA7-9F52-461F-AEFE-2C9BDEF280A0}" srcOrd="0" destOrd="0" presId="urn:microsoft.com/office/officeart/2005/8/layout/cycle7"/>
    <dgm:cxn modelId="{F86C8B3A-0DEE-4A03-A573-97ADEB0EF509}" type="presOf" srcId="{F69CF36E-1E8D-44D5-8C3C-1555BE7298A6}" destId="{A6642B27-03D3-4140-9389-B5E29A8F3EC6}" srcOrd="1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BD9E2848-E3B1-4C1C-AB50-BE54296E5B1B}" type="presParOf" srcId="{584BCF2F-B6F0-4054-B965-ACFC0B6F4A35}" destId="{FB5641E6-314D-4CAE-AD12-BA534C9CEE2C}" srcOrd="0" destOrd="0" presId="urn:microsoft.com/office/officeart/2005/8/layout/cycle7"/>
    <dgm:cxn modelId="{CE9933CE-DFF9-44F1-A64B-96DDF1005511}" type="presParOf" srcId="{584BCF2F-B6F0-4054-B965-ACFC0B6F4A35}" destId="{32143694-9C35-4CDC-8D73-81D65C895C6A}" srcOrd="1" destOrd="0" presId="urn:microsoft.com/office/officeart/2005/8/layout/cycle7"/>
    <dgm:cxn modelId="{F76EB1E4-D613-4E8E-A28E-10C87F06AB50}" type="presParOf" srcId="{32143694-9C35-4CDC-8D73-81D65C895C6A}" destId="{358C2FC3-915F-48AD-95D5-33B70239572C}" srcOrd="0" destOrd="0" presId="urn:microsoft.com/office/officeart/2005/8/layout/cycle7"/>
    <dgm:cxn modelId="{37465909-FCB7-4A00-B144-B971C7E960BD}" type="presParOf" srcId="{584BCF2F-B6F0-4054-B965-ACFC0B6F4A35}" destId="{3E7B5262-F5F2-414E-B75D-F52C6B6A2249}" srcOrd="2" destOrd="0" presId="urn:microsoft.com/office/officeart/2005/8/layout/cycle7"/>
    <dgm:cxn modelId="{10EF150C-9BEE-4D92-9C03-3F078F33A6A2}" type="presParOf" srcId="{584BCF2F-B6F0-4054-B965-ACFC0B6F4A35}" destId="{FF5778BA-04DC-4976-9AE1-9731282FCA3E}" srcOrd="3" destOrd="0" presId="urn:microsoft.com/office/officeart/2005/8/layout/cycle7"/>
    <dgm:cxn modelId="{709125FD-8AF5-4126-9D3E-3791A8B60CBD}" type="presParOf" srcId="{FF5778BA-04DC-4976-9AE1-9731282FCA3E}" destId="{A6642B27-03D3-4140-9389-B5E29A8F3EC6}" srcOrd="0" destOrd="0" presId="urn:microsoft.com/office/officeart/2005/8/layout/cycle7"/>
    <dgm:cxn modelId="{01705A1F-AA84-4AD4-A1A1-C8CD5AA545AB}" type="presParOf" srcId="{584BCF2F-B6F0-4054-B965-ACFC0B6F4A35}" destId="{37318DA7-9F52-461F-AEFE-2C9BDEF280A0}" srcOrd="4" destOrd="0" presId="urn:microsoft.com/office/officeart/2005/8/layout/cycle7"/>
    <dgm:cxn modelId="{E2CB1DF8-DA6C-40D4-A0F0-6AFB26469A93}" type="presParOf" srcId="{584BCF2F-B6F0-4054-B965-ACFC0B6F4A35}" destId="{D0E49521-F8F7-4E77-BF56-40FDF260BB1C}" srcOrd="5" destOrd="0" presId="urn:microsoft.com/office/officeart/2005/8/layout/cycle7"/>
    <dgm:cxn modelId="{035F4765-0168-4C10-BDEC-F010337E6286}" type="presParOf" srcId="{D0E49521-F8F7-4E77-BF56-40FDF260BB1C}" destId="{15E74F34-1C89-4040-82E8-60C35B32C56F}" srcOrd="0" destOrd="0" presId="urn:microsoft.com/office/officeart/2005/8/layout/cycle7"/>
    <dgm:cxn modelId="{D00E3083-78DA-4936-84C5-420C80D1AC11}" type="presParOf" srcId="{584BCF2F-B6F0-4054-B965-ACFC0B6F4A35}" destId="{BAF3B296-4F95-4444-9118-D663A68F0423}" srcOrd="6" destOrd="0" presId="urn:microsoft.com/office/officeart/2005/8/layout/cycle7"/>
    <dgm:cxn modelId="{B67AB98F-6894-4352-8BAE-30FABB5BE5B8}" type="presParOf" srcId="{584BCF2F-B6F0-4054-B965-ACFC0B6F4A35}" destId="{F2D88FE5-9C36-4CAD-B5FC-A4B20331F2D7}" srcOrd="7" destOrd="0" presId="urn:microsoft.com/office/officeart/2005/8/layout/cycle7"/>
    <dgm:cxn modelId="{A0A67E4A-6744-452B-B386-E8DFB4387C70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Department of Education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Regional</a:t>
          </a:r>
          <a:r>
            <a:rPr lang="en-US" sz="900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Cooperatives</a:t>
          </a:r>
        </a:p>
        <a:p>
          <a:endParaRPr lang="en-US" sz="9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05D601AF-F590-4543-9D26-C997E809F0C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Local School Districts</a:t>
          </a:r>
        </a:p>
      </dgm:t>
    </dgm:pt>
    <dgm:pt modelId="{E014EF0F-D026-45DF-8BD1-8867C9610D6D}" type="parTrans" cxnId="{65C6F9E5-DA2D-465E-874E-FC2443D3BB87}">
      <dgm:prSet/>
      <dgm:spPr/>
      <dgm:t>
        <a:bodyPr/>
        <a:lstStyle/>
        <a:p>
          <a:endParaRPr lang="en-US"/>
        </a:p>
      </dgm:t>
    </dgm:pt>
    <dgm:pt modelId="{EAAA041F-B0D1-40E5-8F57-9EA7F75CABA5}" type="sibTrans" cxnId="{65C6F9E5-DA2D-465E-874E-FC2443D3BB87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School(s )for the Deaf/Outreach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/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BCFD122-95D4-41B6-8740-6DF17A39DCDA}" type="pres">
      <dgm:prSet presAssocID="{05D601AF-F590-4543-9D26-C997E809F0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49EE4-9909-4D4C-86FA-F1CFDEA4EA2E}" type="pres">
      <dgm:prSet presAssocID="{EAAA041F-B0D1-40E5-8F57-9EA7F75CAB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33DC6ED-0545-45C4-B02A-07CD9AEB0955}" type="pres">
      <dgm:prSet presAssocID="{EAAA041F-B0D1-40E5-8F57-9EA7F75CAB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EB9D406-B437-495F-A136-2768DCF48EC4}" type="presOf" srcId="{FA984BD8-34A5-436F-A869-6B1179BED7BC}" destId="{BAF3B296-4F95-4444-9118-D663A68F0423}" srcOrd="0" destOrd="0" presId="urn:microsoft.com/office/officeart/2005/8/layout/cycle7"/>
    <dgm:cxn modelId="{D03A538A-D43F-4C95-BC6D-77ECED2204D6}" type="presOf" srcId="{EAAA041F-B0D1-40E5-8F57-9EA7F75CABA5}" destId="{133DC6ED-0545-45C4-B02A-07CD9AEB0955}" srcOrd="1" destOrd="0" presId="urn:microsoft.com/office/officeart/2005/8/layout/cycle7"/>
    <dgm:cxn modelId="{59A77395-809F-427C-AD4A-9362437831ED}" type="presOf" srcId="{EAAA041F-B0D1-40E5-8F57-9EA7F75CABA5}" destId="{53549EE4-9909-4D4C-86FA-F1CFDEA4EA2E}" srcOrd="0" destOrd="0" presId="urn:microsoft.com/office/officeart/2005/8/layout/cycle7"/>
    <dgm:cxn modelId="{7AEAFC4C-65C3-4F06-8E9A-B0E5C0FA3A78}" type="presOf" srcId="{F69CF36E-1E8D-44D5-8C3C-1555BE7298A6}" destId="{A6642B27-03D3-4140-9389-B5E29A8F3EC6}" srcOrd="1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C59D183F-3542-40F1-BEC1-E0DA59A83789}" type="presOf" srcId="{A996D7B2-E856-4080-AF29-23E1B096B261}" destId="{584BCF2F-B6F0-4054-B965-ACFC0B6F4A35}" srcOrd="0" destOrd="0" presId="urn:microsoft.com/office/officeart/2005/8/layout/cycle7"/>
    <dgm:cxn modelId="{6D94F867-2110-4BA6-A536-4354073EB20D}" type="presOf" srcId="{4321A2CE-595C-4E4F-8ECC-C7FDB42CDEFE}" destId="{0AB6CED8-08C6-40FE-99F2-FE2C5F4A3200}" srcOrd="1" destOrd="0" presId="urn:microsoft.com/office/officeart/2005/8/layout/cycle7"/>
    <dgm:cxn modelId="{65C6F9E5-DA2D-465E-874E-FC2443D3BB87}" srcId="{A996D7B2-E856-4080-AF29-23E1B096B261}" destId="{05D601AF-F590-4543-9D26-C997E809F0CC}" srcOrd="2" destOrd="0" parTransId="{E014EF0F-D026-45DF-8BD1-8867C9610D6D}" sibTransId="{EAAA041F-B0D1-40E5-8F57-9EA7F75CABA5}"/>
    <dgm:cxn modelId="{CC8C8CD2-E8EE-4636-A4F4-BA99A2BA50DB}" type="presOf" srcId="{F69CF36E-1E8D-44D5-8C3C-1555BE7298A6}" destId="{FF5778BA-04DC-4976-9AE1-9731282FCA3E}" srcOrd="0" destOrd="0" presId="urn:microsoft.com/office/officeart/2005/8/layout/cycle7"/>
    <dgm:cxn modelId="{0B746C4B-B761-4D2F-8847-59F358049521}" type="presOf" srcId="{4321A2CE-595C-4E4F-8ECC-C7FDB42CDEFE}" destId="{F2D88FE5-9C36-4CAD-B5FC-A4B20331F2D7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BC486DD1-FBAF-485E-B1C7-FADD1F397437}" type="presOf" srcId="{05D601AF-F590-4543-9D26-C997E809F0CC}" destId="{EBCFD122-95D4-41B6-8740-6DF17A39DCDA}" srcOrd="0" destOrd="0" presId="urn:microsoft.com/office/officeart/2005/8/layout/cycle7"/>
    <dgm:cxn modelId="{04201994-A63E-4D40-852F-0DECC68B2B36}" type="presOf" srcId="{B4374FD9-7A8B-45C6-A236-52BEF8BDE5C4}" destId="{3E7B5262-F5F2-414E-B75D-F52C6B6A2249}" srcOrd="0" destOrd="0" presId="urn:microsoft.com/office/officeart/2005/8/layout/cycle7"/>
    <dgm:cxn modelId="{AE402723-B71E-49C9-941D-B73124703C54}" type="presOf" srcId="{E04E0D21-C86F-43BE-AF8D-356B9F773E7C}" destId="{32143694-9C35-4CDC-8D73-81D65C895C6A}" srcOrd="0" destOrd="0" presId="urn:microsoft.com/office/officeart/2005/8/layout/cycle7"/>
    <dgm:cxn modelId="{36F3D808-3FA4-4EBA-B8D5-9BD19D6E940F}" type="presOf" srcId="{1C158850-6B26-4DAA-A6A6-BCF855FF6EAB}" destId="{FB5641E6-314D-4CAE-AD12-BA534C9CEE2C}" srcOrd="0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D7963C4C-6215-42DB-A091-7A034646F6FD}" type="presOf" srcId="{E04E0D21-C86F-43BE-AF8D-356B9F773E7C}" destId="{358C2FC3-915F-48AD-95D5-33B70239572C}" srcOrd="1" destOrd="0" presId="urn:microsoft.com/office/officeart/2005/8/layout/cycle7"/>
    <dgm:cxn modelId="{3502927B-5F25-42DA-BB80-6D81498F2535}" type="presParOf" srcId="{584BCF2F-B6F0-4054-B965-ACFC0B6F4A35}" destId="{FB5641E6-314D-4CAE-AD12-BA534C9CEE2C}" srcOrd="0" destOrd="0" presId="urn:microsoft.com/office/officeart/2005/8/layout/cycle7"/>
    <dgm:cxn modelId="{D216E901-E7A0-4C78-96B7-3471F0488970}" type="presParOf" srcId="{584BCF2F-B6F0-4054-B965-ACFC0B6F4A35}" destId="{32143694-9C35-4CDC-8D73-81D65C895C6A}" srcOrd="1" destOrd="0" presId="urn:microsoft.com/office/officeart/2005/8/layout/cycle7"/>
    <dgm:cxn modelId="{88C8F39D-6E1D-495E-8363-0D0883A3FBA0}" type="presParOf" srcId="{32143694-9C35-4CDC-8D73-81D65C895C6A}" destId="{358C2FC3-915F-48AD-95D5-33B70239572C}" srcOrd="0" destOrd="0" presId="urn:microsoft.com/office/officeart/2005/8/layout/cycle7"/>
    <dgm:cxn modelId="{C0FED5DF-CD80-4E54-A03B-788CBC581B3D}" type="presParOf" srcId="{584BCF2F-B6F0-4054-B965-ACFC0B6F4A35}" destId="{3E7B5262-F5F2-414E-B75D-F52C6B6A2249}" srcOrd="2" destOrd="0" presId="urn:microsoft.com/office/officeart/2005/8/layout/cycle7"/>
    <dgm:cxn modelId="{BCC2EDB0-0469-4FCC-B7CF-C41D9AF97BEF}" type="presParOf" srcId="{584BCF2F-B6F0-4054-B965-ACFC0B6F4A35}" destId="{FF5778BA-04DC-4976-9AE1-9731282FCA3E}" srcOrd="3" destOrd="0" presId="urn:microsoft.com/office/officeart/2005/8/layout/cycle7"/>
    <dgm:cxn modelId="{2CC23C38-5FBF-4A0C-9C74-DEBA87039CE2}" type="presParOf" srcId="{FF5778BA-04DC-4976-9AE1-9731282FCA3E}" destId="{A6642B27-03D3-4140-9389-B5E29A8F3EC6}" srcOrd="0" destOrd="0" presId="urn:microsoft.com/office/officeart/2005/8/layout/cycle7"/>
    <dgm:cxn modelId="{1559B6FF-5EFE-4C43-A63A-076E281AE2CE}" type="presParOf" srcId="{584BCF2F-B6F0-4054-B965-ACFC0B6F4A35}" destId="{EBCFD122-95D4-41B6-8740-6DF17A39DCDA}" srcOrd="4" destOrd="0" presId="urn:microsoft.com/office/officeart/2005/8/layout/cycle7"/>
    <dgm:cxn modelId="{EEB8A5A9-B18B-4F85-A713-F18BD335610D}" type="presParOf" srcId="{584BCF2F-B6F0-4054-B965-ACFC0B6F4A35}" destId="{53549EE4-9909-4D4C-86FA-F1CFDEA4EA2E}" srcOrd="5" destOrd="0" presId="urn:microsoft.com/office/officeart/2005/8/layout/cycle7"/>
    <dgm:cxn modelId="{032C0A0B-0931-4B7B-9944-4564A51A5D1C}" type="presParOf" srcId="{53549EE4-9909-4D4C-86FA-F1CFDEA4EA2E}" destId="{133DC6ED-0545-45C4-B02A-07CD9AEB0955}" srcOrd="0" destOrd="0" presId="urn:microsoft.com/office/officeart/2005/8/layout/cycle7"/>
    <dgm:cxn modelId="{C6BA863C-F383-4CE8-B587-642A0287D853}" type="presParOf" srcId="{584BCF2F-B6F0-4054-B965-ACFC0B6F4A35}" destId="{BAF3B296-4F95-4444-9118-D663A68F0423}" srcOrd="6" destOrd="0" presId="urn:microsoft.com/office/officeart/2005/8/layout/cycle7"/>
    <dgm:cxn modelId="{D001F51C-B01A-44AA-ACC5-F3A3D9DABB16}" type="presParOf" srcId="{584BCF2F-B6F0-4054-B965-ACFC0B6F4A35}" destId="{F2D88FE5-9C36-4CAD-B5FC-A4B20331F2D7}" srcOrd="7" destOrd="0" presId="urn:microsoft.com/office/officeart/2005/8/layout/cycle7"/>
    <dgm:cxn modelId="{A0C5341A-477C-4124-85E4-75F7011B80D3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Department of Education</a:t>
          </a:r>
          <a:endParaRPr lang="en-US" sz="1200" dirty="0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9BC449A8-57C9-457B-94E6-042A4468AB28}">
      <dgm:prSet phldrT="[Text]" custT="1"/>
      <dgm:spPr/>
      <dgm:t>
        <a:bodyPr/>
        <a:lstStyle/>
        <a:p>
          <a:r>
            <a:rPr lang="en-US" sz="1200" dirty="0" smtClean="0"/>
            <a:t>Day School for the Deaf</a:t>
          </a:r>
          <a:endParaRPr lang="en-US" sz="1200" dirty="0"/>
        </a:p>
      </dgm:t>
    </dgm:pt>
    <dgm:pt modelId="{5D8D383D-E456-429F-91DD-EB9C59868247}" type="parTrans" cxnId="{F630A88D-8737-493D-8855-92197C15D2BB}">
      <dgm:prSet/>
      <dgm:spPr/>
      <dgm:t>
        <a:bodyPr/>
        <a:lstStyle/>
        <a:p>
          <a:endParaRPr lang="en-US"/>
        </a:p>
      </dgm:t>
    </dgm:pt>
    <dgm:pt modelId="{D93A30B9-A419-46B2-BED4-D7BB88C06B52}" type="sibTrans" cxnId="{F630A88D-8737-493D-8855-92197C15D2BB}">
      <dgm:prSet/>
      <dgm:spPr/>
      <dgm:t>
        <a:bodyPr/>
        <a:lstStyle/>
        <a:p>
          <a:endParaRPr lang="en-US"/>
        </a:p>
      </dgm:t>
    </dgm:pt>
    <dgm:pt modelId="{56BE1C57-31B1-4A6F-AED4-82FE2F846900}">
      <dgm:prSet phldrT="[Text]" custT="1"/>
      <dgm:spPr/>
      <dgm:t>
        <a:bodyPr/>
        <a:lstStyle/>
        <a:p>
          <a:r>
            <a:rPr lang="en-US" sz="1200" dirty="0" smtClean="0"/>
            <a:t>Residential School</a:t>
          </a:r>
          <a:endParaRPr lang="en-US" sz="1200" dirty="0"/>
        </a:p>
      </dgm:t>
    </dgm:pt>
    <dgm:pt modelId="{7F64C358-5558-4E23-869B-1E6DC342592B}" type="parTrans" cxnId="{FF09B1DC-AB5D-40F2-86B5-6F9989CE8494}">
      <dgm:prSet/>
      <dgm:spPr/>
      <dgm:t>
        <a:bodyPr/>
        <a:lstStyle/>
        <a:p>
          <a:endParaRPr lang="en-US"/>
        </a:p>
      </dgm:t>
    </dgm:pt>
    <dgm:pt modelId="{87FB4943-032B-4029-BFBE-A4AB7AE74D47}" type="sibTrans" cxnId="{FF09B1DC-AB5D-40F2-86B5-6F9989CE8494}">
      <dgm:prSet/>
      <dgm:spPr/>
      <dgm:t>
        <a:bodyPr/>
        <a:lstStyle/>
        <a:p>
          <a:endParaRPr lang="en-US"/>
        </a:p>
      </dgm:t>
    </dgm:pt>
    <dgm:pt modelId="{FA32F8A0-74A6-4808-87D9-34A5D49E3C18}">
      <dgm:prSet phldrT="[Text]" custT="1"/>
      <dgm:spPr/>
      <dgm:t>
        <a:bodyPr/>
        <a:lstStyle/>
        <a:p>
          <a:r>
            <a:rPr lang="en-US" sz="1200" dirty="0" smtClean="0"/>
            <a:t>AZ Schools for the Deaf /Blind</a:t>
          </a:r>
          <a:endParaRPr lang="en-US" sz="1200" b="1" dirty="0"/>
        </a:p>
      </dgm:t>
    </dgm:pt>
    <dgm:pt modelId="{6C5367A3-9299-4D54-800C-8A902B4A7C57}" type="parTrans" cxnId="{EDAAC8A6-DB80-4AA0-89EC-851ECEA9C2FC}">
      <dgm:prSet/>
      <dgm:spPr/>
      <dgm:t>
        <a:bodyPr/>
        <a:lstStyle/>
        <a:p>
          <a:endParaRPr lang="en-US"/>
        </a:p>
      </dgm:t>
    </dgm:pt>
    <dgm:pt modelId="{10625209-3780-49F0-A8BE-622EABD76688}" type="sibTrans" cxnId="{EDAAC8A6-DB80-4AA0-89EC-851ECEA9C2FC}">
      <dgm:prSet/>
      <dgm:spPr/>
      <dgm:t>
        <a:bodyPr/>
        <a:lstStyle/>
        <a:p>
          <a:endParaRPr lang="en-US"/>
        </a:p>
      </dgm:t>
    </dgm:pt>
    <dgm:pt modelId="{7382616E-7CAD-4CE1-8BDA-A8C554EFA1E7}">
      <dgm:prSet phldrT="[Text]" custT="1"/>
      <dgm:spPr/>
      <dgm:t>
        <a:bodyPr/>
        <a:lstStyle/>
        <a:p>
          <a:r>
            <a:rPr lang="en-US" sz="1200" dirty="0" smtClean="0"/>
            <a:t>Governor’s Office</a:t>
          </a:r>
          <a:endParaRPr lang="en-US" sz="1200" dirty="0"/>
        </a:p>
      </dgm:t>
    </dgm:pt>
    <dgm:pt modelId="{1FBD7F56-4D38-4863-86FE-AF2BF91B978D}" type="parTrans" cxnId="{451A224B-4B8F-463E-A8C8-125A33236BB4}">
      <dgm:prSet/>
      <dgm:spPr/>
      <dgm:t>
        <a:bodyPr/>
        <a:lstStyle/>
        <a:p>
          <a:endParaRPr lang="en-US"/>
        </a:p>
      </dgm:t>
    </dgm:pt>
    <dgm:pt modelId="{D285B14C-13A5-40A8-9D7A-3864521C5C7E}" type="sibTrans" cxnId="{451A224B-4B8F-463E-A8C8-125A33236BB4}">
      <dgm:prSet/>
      <dgm:spPr/>
      <dgm:t>
        <a:bodyPr/>
        <a:lstStyle/>
        <a:p>
          <a:endParaRPr lang="en-US"/>
        </a:p>
      </dgm:t>
    </dgm:pt>
    <dgm:pt modelId="{03FE3A54-BA7D-42A5-9A2E-18D9524EFF2D}">
      <dgm:prSet phldrT="[Text]" custT="1"/>
      <dgm:spPr/>
      <dgm:t>
        <a:bodyPr/>
        <a:lstStyle/>
        <a:p>
          <a:r>
            <a:rPr lang="en-US" sz="1200" dirty="0" smtClean="0"/>
            <a:t>Local School Districts</a:t>
          </a:r>
          <a:endParaRPr lang="en-US" sz="1200" dirty="0"/>
        </a:p>
      </dgm:t>
    </dgm:pt>
    <dgm:pt modelId="{9654A185-7EA0-4FAA-B57A-85BD857B9B9F}" type="parTrans" cxnId="{5B1EFDC8-5B57-4B2E-B94E-B5BCEA4E813B}">
      <dgm:prSet/>
      <dgm:spPr/>
      <dgm:t>
        <a:bodyPr/>
        <a:lstStyle/>
        <a:p>
          <a:endParaRPr lang="en-US"/>
        </a:p>
      </dgm:t>
    </dgm:pt>
    <dgm:pt modelId="{430E9CBE-DFDA-434B-AD45-3EDBDA0A0E1F}" type="sibTrans" cxnId="{5B1EFDC8-5B57-4B2E-B94E-B5BCEA4E813B}">
      <dgm:prSet/>
      <dgm:spPr/>
      <dgm:t>
        <a:bodyPr/>
        <a:lstStyle/>
        <a:p>
          <a:endParaRPr lang="en-US"/>
        </a:p>
      </dgm:t>
    </dgm:pt>
    <dgm:pt modelId="{49E5357C-DE45-4803-B67B-E9EA2500B4ED}">
      <dgm:prSet phldrT="[Text]" custT="1"/>
      <dgm:spPr/>
      <dgm:t>
        <a:bodyPr/>
        <a:lstStyle/>
        <a:p>
          <a:r>
            <a:rPr lang="en-US" sz="1200" dirty="0" smtClean="0"/>
            <a:t>Regional Co-ops</a:t>
          </a:r>
          <a:endParaRPr lang="en-US" sz="1200" dirty="0"/>
        </a:p>
      </dgm:t>
    </dgm:pt>
    <dgm:pt modelId="{092A758F-97DF-4530-996C-BA8D26273AA9}" type="parTrans" cxnId="{46257978-BDEB-4765-875A-50E58909A5D6}">
      <dgm:prSet/>
      <dgm:spPr/>
      <dgm:t>
        <a:bodyPr/>
        <a:lstStyle/>
        <a:p>
          <a:endParaRPr lang="en-US"/>
        </a:p>
      </dgm:t>
    </dgm:pt>
    <dgm:pt modelId="{2B46C3D4-CE80-46B7-9ABD-86DF034F29A3}" type="sibTrans" cxnId="{46257978-BDEB-4765-875A-50E58909A5D6}">
      <dgm:prSet/>
      <dgm:spPr/>
      <dgm:t>
        <a:bodyPr/>
        <a:lstStyle/>
        <a:p>
          <a:endParaRPr lang="en-US"/>
        </a:p>
      </dgm:t>
    </dgm:pt>
    <dgm:pt modelId="{8A855E8B-3A48-4280-BACB-5C89A379DE47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Early Intervention (birth-3)</a:t>
          </a:r>
          <a:endParaRPr lang="en-US" sz="1200" dirty="0"/>
        </a:p>
      </dgm:t>
    </dgm:pt>
    <dgm:pt modelId="{1D4D2248-8B04-4144-967E-87959141150F}" type="parTrans" cxnId="{9902DD0B-2A87-423A-A9C7-504392C447A8}">
      <dgm:prSet/>
      <dgm:spPr/>
      <dgm:t>
        <a:bodyPr/>
        <a:lstStyle/>
        <a:p>
          <a:endParaRPr lang="en-US"/>
        </a:p>
      </dgm:t>
    </dgm:pt>
    <dgm:pt modelId="{86F65D2E-0B44-4A68-AF1B-3941E3BD542A}" type="sibTrans" cxnId="{9902DD0B-2A87-423A-A9C7-504392C447A8}">
      <dgm:prSet/>
      <dgm:spPr/>
      <dgm:t>
        <a:bodyPr/>
        <a:lstStyle/>
        <a:p>
          <a:endParaRPr lang="en-US"/>
        </a:p>
      </dgm:t>
    </dgm:pt>
    <dgm:pt modelId="{3DE98D00-1F80-47E1-86BC-06F3DBE055DB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Health</a:t>
          </a:r>
          <a:endParaRPr lang="en-US" sz="1200" dirty="0"/>
        </a:p>
      </dgm:t>
    </dgm:pt>
    <dgm:pt modelId="{7363A5E6-D2CC-4EF9-AA1A-4FDB77D573A9}" type="parTrans" cxnId="{AEE772D0-9BDF-4131-9954-BC5778543408}">
      <dgm:prSet/>
      <dgm:spPr/>
      <dgm:t>
        <a:bodyPr/>
        <a:lstStyle/>
        <a:p>
          <a:endParaRPr lang="en-US"/>
        </a:p>
      </dgm:t>
    </dgm:pt>
    <dgm:pt modelId="{44565D6F-43FC-4873-9624-09C9D5C01C3F}" type="sibTrans" cxnId="{AEE772D0-9BDF-4131-9954-BC5778543408}">
      <dgm:prSet/>
      <dgm:spPr/>
      <dgm:t>
        <a:bodyPr/>
        <a:lstStyle/>
        <a:p>
          <a:endParaRPr lang="en-US"/>
        </a:p>
      </dgm:t>
    </dgm:pt>
    <dgm:pt modelId="{4E0AB45F-C21A-4E0E-AE17-3C125C4B5244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EHDI</a:t>
          </a:r>
          <a:endParaRPr lang="en-US" sz="1200" dirty="0"/>
        </a:p>
      </dgm:t>
    </dgm:pt>
    <dgm:pt modelId="{A57D7CA8-F2B1-4CA1-8803-9020FE6F799E}" type="parTrans" cxnId="{A56F2CD4-44BD-4709-974C-D87DBFF31B84}">
      <dgm:prSet/>
      <dgm:spPr/>
      <dgm:t>
        <a:bodyPr/>
        <a:lstStyle/>
        <a:p>
          <a:endParaRPr lang="en-US"/>
        </a:p>
      </dgm:t>
    </dgm:pt>
    <dgm:pt modelId="{A60DC1F1-1956-4FF6-B6B5-F57C0511D173}" type="sibTrans" cxnId="{A56F2CD4-44BD-4709-974C-D87DBFF31B84}">
      <dgm:prSet/>
      <dgm:spPr/>
      <dgm:t>
        <a:bodyPr/>
        <a:lstStyle/>
        <a:p>
          <a:endParaRPr lang="en-US"/>
        </a:p>
      </dgm:t>
    </dgm:pt>
    <dgm:pt modelId="{A27FD6DC-1939-46D5-9B86-CE7D4011C4C4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F0AC90-667E-4C3E-8B9C-994FCAC5829A}" type="pres">
      <dgm:prSet presAssocID="{7382616E-7CAD-4CE1-8BDA-A8C554EFA1E7}" presName="hierRoot1" presStyleCnt="0"/>
      <dgm:spPr/>
      <dgm:t>
        <a:bodyPr/>
        <a:lstStyle/>
        <a:p>
          <a:endParaRPr lang="en-US"/>
        </a:p>
      </dgm:t>
    </dgm:pt>
    <dgm:pt modelId="{E0289BE5-ACAF-4B24-85EA-A70326E43E38}" type="pres">
      <dgm:prSet presAssocID="{7382616E-7CAD-4CE1-8BDA-A8C554EFA1E7}" presName="composite" presStyleCnt="0"/>
      <dgm:spPr/>
      <dgm:t>
        <a:bodyPr/>
        <a:lstStyle/>
        <a:p>
          <a:endParaRPr lang="en-US"/>
        </a:p>
      </dgm:t>
    </dgm:pt>
    <dgm:pt modelId="{DBEE29BB-1DD5-465A-90AD-6CE23F213BFC}" type="pres">
      <dgm:prSet presAssocID="{7382616E-7CAD-4CE1-8BDA-A8C554EFA1E7}" presName="background" presStyleLbl="node0" presStyleIdx="0" presStyleCnt="1"/>
      <dgm:spPr/>
      <dgm:t>
        <a:bodyPr/>
        <a:lstStyle/>
        <a:p>
          <a:endParaRPr lang="en-US"/>
        </a:p>
      </dgm:t>
    </dgm:pt>
    <dgm:pt modelId="{C7036EE8-BFE7-4C47-B5AC-C97492BFD327}" type="pres">
      <dgm:prSet presAssocID="{7382616E-7CAD-4CE1-8BDA-A8C554EFA1E7}" presName="text" presStyleLbl="fgAcc0" presStyleIdx="0" presStyleCnt="1" custScaleX="251695" custScaleY="213707" custLinFactY="-100000" custLinFactNeighborX="-3261" custLinFactNeighborY="-1703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383C51-ECEA-44AA-86FC-742EDE92C929}" type="pres">
      <dgm:prSet presAssocID="{7382616E-7CAD-4CE1-8BDA-A8C554EFA1E7}" presName="hierChild2" presStyleCnt="0"/>
      <dgm:spPr/>
      <dgm:t>
        <a:bodyPr/>
        <a:lstStyle/>
        <a:p>
          <a:endParaRPr lang="en-US"/>
        </a:p>
      </dgm:t>
    </dgm:pt>
    <dgm:pt modelId="{D5AE1CCC-F261-4FE2-B472-842425659C62}" type="pres">
      <dgm:prSet presAssocID="{CBF4ACC1-5F58-41E8-920A-AC9D083B60B6}" presName="Name10" presStyleLbl="parChTrans1D2" presStyleIdx="0" presStyleCnt="3"/>
      <dgm:spPr/>
      <dgm:t>
        <a:bodyPr/>
        <a:lstStyle/>
        <a:p>
          <a:endParaRPr lang="en-US"/>
        </a:p>
      </dgm:t>
    </dgm:pt>
    <dgm:pt modelId="{FDC95CA2-D54E-4C43-A616-F59D0B4EE3FB}" type="pres">
      <dgm:prSet presAssocID="{A3F6031E-7010-494A-BA42-C20A3B2935E7}" presName="hierRoot2" presStyleCnt="0"/>
      <dgm:spPr/>
      <dgm:t>
        <a:bodyPr/>
        <a:lstStyle/>
        <a:p>
          <a:endParaRPr lang="en-US"/>
        </a:p>
      </dgm:t>
    </dgm:pt>
    <dgm:pt modelId="{9672B2EF-5FF3-465A-9E28-10863279E8D9}" type="pres">
      <dgm:prSet presAssocID="{A3F6031E-7010-494A-BA42-C20A3B2935E7}" presName="composite2" presStyleCnt="0"/>
      <dgm:spPr/>
      <dgm:t>
        <a:bodyPr/>
        <a:lstStyle/>
        <a:p>
          <a:endParaRPr lang="en-US"/>
        </a:p>
      </dgm:t>
    </dgm:pt>
    <dgm:pt modelId="{E9D02E56-4320-4F0E-B9C1-D356C4319C33}" type="pres">
      <dgm:prSet presAssocID="{A3F6031E-7010-494A-BA42-C20A3B2935E7}" presName="background2" presStyleLbl="node2" presStyleIdx="0" presStyleCnt="3"/>
      <dgm:spPr/>
      <dgm:t>
        <a:bodyPr/>
        <a:lstStyle/>
        <a:p>
          <a:endParaRPr lang="en-US"/>
        </a:p>
      </dgm:t>
    </dgm:pt>
    <dgm:pt modelId="{78494C4C-8D89-4E14-B56D-023816223688}" type="pres">
      <dgm:prSet presAssocID="{A3F6031E-7010-494A-BA42-C20A3B2935E7}" presName="text2" presStyleLbl="fgAcc2" presStyleIdx="0" presStyleCnt="3" custScaleX="272507" custScaleY="243438" custLinFactY="-100000" custLinFactNeighborX="2081" custLinFactNeighborY="-1388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DB06EF-DAAA-4803-B5B9-086679606888}" type="pres">
      <dgm:prSet presAssocID="{A3F6031E-7010-494A-BA42-C20A3B2935E7}" presName="hierChild3" presStyleCnt="0"/>
      <dgm:spPr/>
      <dgm:t>
        <a:bodyPr/>
        <a:lstStyle/>
        <a:p>
          <a:endParaRPr lang="en-US"/>
        </a:p>
      </dgm:t>
    </dgm:pt>
    <dgm:pt modelId="{F2CBD529-8076-4180-9D6F-8D178A20584E}" type="pres">
      <dgm:prSet presAssocID="{9654A185-7EA0-4FAA-B57A-85BD857B9B9F}" presName="Name17" presStyleLbl="parChTrans1D3" presStyleIdx="0" presStyleCnt="6"/>
      <dgm:spPr/>
      <dgm:t>
        <a:bodyPr/>
        <a:lstStyle/>
        <a:p>
          <a:endParaRPr lang="en-US"/>
        </a:p>
      </dgm:t>
    </dgm:pt>
    <dgm:pt modelId="{3467ED0E-15C9-4C57-8A12-8D238042D0FE}" type="pres">
      <dgm:prSet presAssocID="{03FE3A54-BA7D-42A5-9A2E-18D9524EFF2D}" presName="hierRoot3" presStyleCnt="0"/>
      <dgm:spPr/>
      <dgm:t>
        <a:bodyPr/>
        <a:lstStyle/>
        <a:p>
          <a:endParaRPr lang="en-US"/>
        </a:p>
      </dgm:t>
    </dgm:pt>
    <dgm:pt modelId="{F58A85EE-FA21-4323-9618-F2A4BAE32A9E}" type="pres">
      <dgm:prSet presAssocID="{03FE3A54-BA7D-42A5-9A2E-18D9524EFF2D}" presName="composite3" presStyleCnt="0"/>
      <dgm:spPr/>
      <dgm:t>
        <a:bodyPr/>
        <a:lstStyle/>
        <a:p>
          <a:endParaRPr lang="en-US"/>
        </a:p>
      </dgm:t>
    </dgm:pt>
    <dgm:pt modelId="{7A076575-CA94-4126-892F-CB491C312BE1}" type="pres">
      <dgm:prSet presAssocID="{03FE3A54-BA7D-42A5-9A2E-18D9524EFF2D}" presName="background3" presStyleLbl="node3" presStyleIdx="0" presStyleCnt="6"/>
      <dgm:spPr/>
      <dgm:t>
        <a:bodyPr/>
        <a:lstStyle/>
        <a:p>
          <a:endParaRPr lang="en-US"/>
        </a:p>
      </dgm:t>
    </dgm:pt>
    <dgm:pt modelId="{E8E80A57-FC22-4A56-9EF1-99AAB8B5176C}" type="pres">
      <dgm:prSet presAssocID="{03FE3A54-BA7D-42A5-9A2E-18D9524EFF2D}" presName="text3" presStyleLbl="fgAcc3" presStyleIdx="0" presStyleCnt="6" custScaleX="213612" custScaleY="265735" custLinFactY="-41666" custLinFactNeighborX="-1900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01A951-15C5-4B3D-BB42-E2196B1E75A4}" type="pres">
      <dgm:prSet presAssocID="{03FE3A54-BA7D-42A5-9A2E-18D9524EFF2D}" presName="hierChild4" presStyleCnt="0"/>
      <dgm:spPr/>
      <dgm:t>
        <a:bodyPr/>
        <a:lstStyle/>
        <a:p>
          <a:endParaRPr lang="en-US"/>
        </a:p>
      </dgm:t>
    </dgm:pt>
    <dgm:pt modelId="{30838CE2-29D8-442A-BB83-532609B3BC01}" type="pres">
      <dgm:prSet presAssocID="{6C5367A3-9299-4D54-800C-8A902B4A7C57}" presName="Name10" presStyleLbl="parChTrans1D2" presStyleIdx="1" presStyleCnt="3"/>
      <dgm:spPr/>
      <dgm:t>
        <a:bodyPr/>
        <a:lstStyle/>
        <a:p>
          <a:endParaRPr lang="en-US"/>
        </a:p>
      </dgm:t>
    </dgm:pt>
    <dgm:pt modelId="{63EFC1B4-5236-42F1-BA36-88F741711DFE}" type="pres">
      <dgm:prSet presAssocID="{FA32F8A0-74A6-4808-87D9-34A5D49E3C18}" presName="hierRoot2" presStyleCnt="0"/>
      <dgm:spPr/>
      <dgm:t>
        <a:bodyPr/>
        <a:lstStyle/>
        <a:p>
          <a:endParaRPr lang="en-US"/>
        </a:p>
      </dgm:t>
    </dgm:pt>
    <dgm:pt modelId="{030631F6-1C00-42E1-A687-6931E42ECCE4}" type="pres">
      <dgm:prSet presAssocID="{FA32F8A0-74A6-4808-87D9-34A5D49E3C18}" presName="composite2" presStyleCnt="0"/>
      <dgm:spPr/>
      <dgm:t>
        <a:bodyPr/>
        <a:lstStyle/>
        <a:p>
          <a:endParaRPr lang="en-US"/>
        </a:p>
      </dgm:t>
    </dgm:pt>
    <dgm:pt modelId="{39765142-81D6-41B3-8407-488C02F6A912}" type="pres">
      <dgm:prSet presAssocID="{FA32F8A0-74A6-4808-87D9-34A5D49E3C18}" presName="background2" presStyleLbl="node2" presStyleIdx="1" presStyleCnt="3"/>
      <dgm:spPr/>
      <dgm:t>
        <a:bodyPr/>
        <a:lstStyle/>
        <a:p>
          <a:endParaRPr lang="en-US"/>
        </a:p>
      </dgm:t>
    </dgm:pt>
    <dgm:pt modelId="{1917C6E4-2487-4988-81F7-4559F243029F}" type="pres">
      <dgm:prSet presAssocID="{FA32F8A0-74A6-4808-87D9-34A5D49E3C18}" presName="text2" presStyleLbl="fgAcc2" presStyleIdx="1" presStyleCnt="3" custScaleX="293287" custScaleY="380930" custLinFactX="-46763" custLinFactY="-78503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5E7C09-380C-45EC-8277-D89FFE4E7BCD}" type="pres">
      <dgm:prSet presAssocID="{FA32F8A0-74A6-4808-87D9-34A5D49E3C18}" presName="hierChild3" presStyleCnt="0"/>
      <dgm:spPr/>
      <dgm:t>
        <a:bodyPr/>
        <a:lstStyle/>
        <a:p>
          <a:endParaRPr lang="en-US"/>
        </a:p>
      </dgm:t>
    </dgm:pt>
    <dgm:pt modelId="{48ADD7D3-19DD-40F8-B05E-C6B6BECF4E33}" type="pres">
      <dgm:prSet presAssocID="{092A758F-97DF-4530-996C-BA8D26273AA9}" presName="Name17" presStyleLbl="parChTrans1D3" presStyleIdx="1" presStyleCnt="6"/>
      <dgm:spPr/>
      <dgm:t>
        <a:bodyPr/>
        <a:lstStyle/>
        <a:p>
          <a:endParaRPr lang="en-US"/>
        </a:p>
      </dgm:t>
    </dgm:pt>
    <dgm:pt modelId="{79A1BF99-E891-4556-9C90-D6C38AFFA740}" type="pres">
      <dgm:prSet presAssocID="{49E5357C-DE45-4803-B67B-E9EA2500B4ED}" presName="hierRoot3" presStyleCnt="0"/>
      <dgm:spPr/>
      <dgm:t>
        <a:bodyPr/>
        <a:lstStyle/>
        <a:p>
          <a:endParaRPr lang="en-US"/>
        </a:p>
      </dgm:t>
    </dgm:pt>
    <dgm:pt modelId="{AAF66C69-3DB7-4D3D-BAA9-244D0EAFB6CC}" type="pres">
      <dgm:prSet presAssocID="{49E5357C-DE45-4803-B67B-E9EA2500B4ED}" presName="composite3" presStyleCnt="0"/>
      <dgm:spPr/>
      <dgm:t>
        <a:bodyPr/>
        <a:lstStyle/>
        <a:p>
          <a:endParaRPr lang="en-US"/>
        </a:p>
      </dgm:t>
    </dgm:pt>
    <dgm:pt modelId="{620FD02D-EB06-41F3-9699-0396907BBFD8}" type="pres">
      <dgm:prSet presAssocID="{49E5357C-DE45-4803-B67B-E9EA2500B4ED}" presName="background3" presStyleLbl="node3" presStyleIdx="1" presStyleCnt="6"/>
      <dgm:spPr/>
      <dgm:t>
        <a:bodyPr/>
        <a:lstStyle/>
        <a:p>
          <a:endParaRPr lang="en-US"/>
        </a:p>
      </dgm:t>
    </dgm:pt>
    <dgm:pt modelId="{0A95D3C6-5D51-4184-A42F-BD8D2D3738CD}" type="pres">
      <dgm:prSet presAssocID="{49E5357C-DE45-4803-B67B-E9EA2500B4ED}" presName="text3" presStyleLbl="fgAcc3" presStyleIdx="1" presStyleCnt="6" custScaleX="218402" custScaleY="443085" custLinFactX="-13027" custLinFactNeighborX="-100000" custLinFactNeighborY="684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622B4E-F7A8-4CE3-A384-46BF024493C7}" type="pres">
      <dgm:prSet presAssocID="{49E5357C-DE45-4803-B67B-E9EA2500B4ED}" presName="hierChild4" presStyleCnt="0"/>
      <dgm:spPr/>
      <dgm:t>
        <a:bodyPr/>
        <a:lstStyle/>
        <a:p>
          <a:endParaRPr lang="en-US"/>
        </a:p>
      </dgm:t>
    </dgm:pt>
    <dgm:pt modelId="{CC59FA58-D6F9-435C-893F-49FB68952BC6}" type="pres">
      <dgm:prSet presAssocID="{5D8D383D-E456-429F-91DD-EB9C59868247}" presName="Name17" presStyleLbl="parChTrans1D3" presStyleIdx="2" presStyleCnt="6"/>
      <dgm:spPr/>
      <dgm:t>
        <a:bodyPr/>
        <a:lstStyle/>
        <a:p>
          <a:endParaRPr lang="en-US"/>
        </a:p>
      </dgm:t>
    </dgm:pt>
    <dgm:pt modelId="{D2AC5344-0971-4402-844F-EED01723FB9B}" type="pres">
      <dgm:prSet presAssocID="{9BC449A8-57C9-457B-94E6-042A4468AB28}" presName="hierRoot3" presStyleCnt="0"/>
      <dgm:spPr/>
      <dgm:t>
        <a:bodyPr/>
        <a:lstStyle/>
        <a:p>
          <a:endParaRPr lang="en-US"/>
        </a:p>
      </dgm:t>
    </dgm:pt>
    <dgm:pt modelId="{626A8AFD-7504-4CD5-82E5-2B9D0A11B915}" type="pres">
      <dgm:prSet presAssocID="{9BC449A8-57C9-457B-94E6-042A4468AB28}" presName="composite3" presStyleCnt="0"/>
      <dgm:spPr/>
      <dgm:t>
        <a:bodyPr/>
        <a:lstStyle/>
        <a:p>
          <a:endParaRPr lang="en-US"/>
        </a:p>
      </dgm:t>
    </dgm:pt>
    <dgm:pt modelId="{8516FAC6-CC2E-4BCE-A788-42136FB60D0C}" type="pres">
      <dgm:prSet presAssocID="{9BC449A8-57C9-457B-94E6-042A4468AB28}" presName="background3" presStyleLbl="node3" presStyleIdx="2" presStyleCnt="6"/>
      <dgm:spPr/>
      <dgm:t>
        <a:bodyPr/>
        <a:lstStyle/>
        <a:p>
          <a:endParaRPr lang="en-US"/>
        </a:p>
      </dgm:t>
    </dgm:pt>
    <dgm:pt modelId="{F21F160E-44D6-407E-A6B7-A073C1A74AAE}" type="pres">
      <dgm:prSet presAssocID="{9BC449A8-57C9-457B-94E6-042A4468AB28}" presName="text3" presStyleLbl="fgAcc3" presStyleIdx="2" presStyleCnt="6" custScaleX="215057" custScaleY="320765" custLinFactNeighborX="-65908" custLinFactNeighborY="98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53B34D-84D9-4DD8-BD61-FFF4CC641E48}" type="pres">
      <dgm:prSet presAssocID="{9BC449A8-57C9-457B-94E6-042A4468AB28}" presName="hierChild4" presStyleCnt="0"/>
      <dgm:spPr/>
      <dgm:t>
        <a:bodyPr/>
        <a:lstStyle/>
        <a:p>
          <a:endParaRPr lang="en-US"/>
        </a:p>
      </dgm:t>
    </dgm:pt>
    <dgm:pt modelId="{159D5F69-A66C-4B2C-BE3C-0BA2ABC87053}" type="pres">
      <dgm:prSet presAssocID="{7F64C358-5558-4E23-869B-1E6DC342592B}" presName="Name17" presStyleLbl="parChTrans1D3" presStyleIdx="3" presStyleCnt="6"/>
      <dgm:spPr/>
      <dgm:t>
        <a:bodyPr/>
        <a:lstStyle/>
        <a:p>
          <a:endParaRPr lang="en-US"/>
        </a:p>
      </dgm:t>
    </dgm:pt>
    <dgm:pt modelId="{8353A3B1-C4F6-49D4-B73C-2E019042990A}" type="pres">
      <dgm:prSet presAssocID="{56BE1C57-31B1-4A6F-AED4-82FE2F846900}" presName="hierRoot3" presStyleCnt="0"/>
      <dgm:spPr/>
      <dgm:t>
        <a:bodyPr/>
        <a:lstStyle/>
        <a:p>
          <a:endParaRPr lang="en-US"/>
        </a:p>
      </dgm:t>
    </dgm:pt>
    <dgm:pt modelId="{F65CD394-2E1A-44D3-A38A-7DA64CEC39B9}" type="pres">
      <dgm:prSet presAssocID="{56BE1C57-31B1-4A6F-AED4-82FE2F846900}" presName="composite3" presStyleCnt="0"/>
      <dgm:spPr/>
      <dgm:t>
        <a:bodyPr/>
        <a:lstStyle/>
        <a:p>
          <a:endParaRPr lang="en-US"/>
        </a:p>
      </dgm:t>
    </dgm:pt>
    <dgm:pt modelId="{488FFBEF-4695-4C52-92F6-C53354E9BA21}" type="pres">
      <dgm:prSet presAssocID="{56BE1C57-31B1-4A6F-AED4-82FE2F846900}" presName="background3" presStyleLbl="node3" presStyleIdx="3" presStyleCnt="6"/>
      <dgm:spPr/>
      <dgm:t>
        <a:bodyPr/>
        <a:lstStyle/>
        <a:p>
          <a:endParaRPr lang="en-US"/>
        </a:p>
      </dgm:t>
    </dgm:pt>
    <dgm:pt modelId="{94133E10-4F1B-43F6-A782-C04B026D170C}" type="pres">
      <dgm:prSet presAssocID="{56BE1C57-31B1-4A6F-AED4-82FE2F846900}" presName="text3" presStyleLbl="fgAcc3" presStyleIdx="3" presStyleCnt="6" custScaleX="243684" custScaleY="356185" custLinFactNeighborX="-35998" custLinFactNeighborY="684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BA3B83-7DA9-4435-A534-915E5FF23938}" type="pres">
      <dgm:prSet presAssocID="{56BE1C57-31B1-4A6F-AED4-82FE2F846900}" presName="hierChild4" presStyleCnt="0"/>
      <dgm:spPr/>
      <dgm:t>
        <a:bodyPr/>
        <a:lstStyle/>
        <a:p>
          <a:endParaRPr lang="en-US"/>
        </a:p>
      </dgm:t>
    </dgm:pt>
    <dgm:pt modelId="{0D1BB493-3EAB-4BED-84F4-AC2FECA78347}" type="pres">
      <dgm:prSet presAssocID="{1D4D2248-8B04-4144-967E-87959141150F}" presName="Name17" presStyleLbl="parChTrans1D3" presStyleIdx="4" presStyleCnt="6"/>
      <dgm:spPr/>
      <dgm:t>
        <a:bodyPr/>
        <a:lstStyle/>
        <a:p>
          <a:endParaRPr lang="en-US"/>
        </a:p>
      </dgm:t>
    </dgm:pt>
    <dgm:pt modelId="{19030899-74B3-49A5-8B5D-EDE0C6915A7A}" type="pres">
      <dgm:prSet presAssocID="{8A855E8B-3A48-4280-BACB-5C89A379DE47}" presName="hierRoot3" presStyleCnt="0"/>
      <dgm:spPr/>
      <dgm:t>
        <a:bodyPr/>
        <a:lstStyle/>
        <a:p>
          <a:endParaRPr lang="en-US"/>
        </a:p>
      </dgm:t>
    </dgm:pt>
    <dgm:pt modelId="{610450EE-9C3A-4FDE-938A-6685C416E8D5}" type="pres">
      <dgm:prSet presAssocID="{8A855E8B-3A48-4280-BACB-5C89A379DE47}" presName="composite3" presStyleCnt="0"/>
      <dgm:spPr/>
      <dgm:t>
        <a:bodyPr/>
        <a:lstStyle/>
        <a:p>
          <a:endParaRPr lang="en-US"/>
        </a:p>
      </dgm:t>
    </dgm:pt>
    <dgm:pt modelId="{CFD33776-1F19-4575-BDC3-E2103D639C5A}" type="pres">
      <dgm:prSet presAssocID="{8A855E8B-3A48-4280-BACB-5C89A379DE47}" presName="background3" presStyleLbl="node3" presStyleIdx="4" presStyleCnt="6"/>
      <dgm:spPr/>
      <dgm:t>
        <a:bodyPr/>
        <a:lstStyle/>
        <a:p>
          <a:endParaRPr lang="en-US"/>
        </a:p>
      </dgm:t>
    </dgm:pt>
    <dgm:pt modelId="{9ACD993E-8D61-439B-B5D5-AE7AF1F27D35}" type="pres">
      <dgm:prSet presAssocID="{8A855E8B-3A48-4280-BACB-5C89A379DE47}" presName="text3" presStyleLbl="fgAcc3" presStyleIdx="4" presStyleCnt="6" custScaleX="282868" custScaleY="410609" custLinFactNeighborX="-13339" custLinFactNeighborY="33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A42F32-D544-4627-BC07-2E7CDB521634}" type="pres">
      <dgm:prSet presAssocID="{8A855E8B-3A48-4280-BACB-5C89A379DE47}" presName="hierChild4" presStyleCnt="0"/>
      <dgm:spPr/>
      <dgm:t>
        <a:bodyPr/>
        <a:lstStyle/>
        <a:p>
          <a:endParaRPr lang="en-US"/>
        </a:p>
      </dgm:t>
    </dgm:pt>
    <dgm:pt modelId="{F56DDFF4-4F6B-4FF9-91A1-157022F44BD6}" type="pres">
      <dgm:prSet presAssocID="{7363A5E6-D2CC-4EF9-AA1A-4FDB77D573A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8F5C3143-56AC-4607-92C0-90BFF27E80DC}" type="pres">
      <dgm:prSet presAssocID="{3DE98D00-1F80-47E1-86BC-06F3DBE055DB}" presName="hierRoot2" presStyleCnt="0"/>
      <dgm:spPr/>
      <dgm:t>
        <a:bodyPr/>
        <a:lstStyle/>
        <a:p>
          <a:endParaRPr lang="en-US"/>
        </a:p>
      </dgm:t>
    </dgm:pt>
    <dgm:pt modelId="{5FB42AD7-2118-4C2C-BE86-B04BD2668731}" type="pres">
      <dgm:prSet presAssocID="{3DE98D00-1F80-47E1-86BC-06F3DBE055DB}" presName="composite2" presStyleCnt="0"/>
      <dgm:spPr/>
      <dgm:t>
        <a:bodyPr/>
        <a:lstStyle/>
        <a:p>
          <a:endParaRPr lang="en-US"/>
        </a:p>
      </dgm:t>
    </dgm:pt>
    <dgm:pt modelId="{06ECC2F8-05C9-4483-8D73-413D217C4AEA}" type="pres">
      <dgm:prSet presAssocID="{3DE98D00-1F80-47E1-86BC-06F3DBE055DB}" presName="background2" presStyleLbl="node2" presStyleIdx="2" presStyleCnt="3"/>
      <dgm:spPr/>
      <dgm:t>
        <a:bodyPr/>
        <a:lstStyle/>
        <a:p>
          <a:endParaRPr lang="en-US"/>
        </a:p>
      </dgm:t>
    </dgm:pt>
    <dgm:pt modelId="{92241832-F8DC-4A57-B0D7-9F80E3D85A4B}" type="pres">
      <dgm:prSet presAssocID="{3DE98D00-1F80-47E1-86BC-06F3DBE055DB}" presName="text2" presStyleLbl="fgAcc2" presStyleIdx="2" presStyleCnt="3" custScaleX="296162" custScaleY="241177" custLinFactY="-100000" custLinFactNeighborX="-11026" custLinFactNeighborY="-1388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A4F787-CA28-4B8B-ABCC-D1A8B843A128}" type="pres">
      <dgm:prSet presAssocID="{3DE98D00-1F80-47E1-86BC-06F3DBE055DB}" presName="hierChild3" presStyleCnt="0"/>
      <dgm:spPr/>
      <dgm:t>
        <a:bodyPr/>
        <a:lstStyle/>
        <a:p>
          <a:endParaRPr lang="en-US"/>
        </a:p>
      </dgm:t>
    </dgm:pt>
    <dgm:pt modelId="{2DA56F8C-1F9D-48D3-9806-79C4DB9E1F7D}" type="pres">
      <dgm:prSet presAssocID="{A57D7CA8-F2B1-4CA1-8803-9020FE6F799E}" presName="Name17" presStyleLbl="parChTrans1D3" presStyleIdx="5" presStyleCnt="6"/>
      <dgm:spPr/>
      <dgm:t>
        <a:bodyPr/>
        <a:lstStyle/>
        <a:p>
          <a:endParaRPr lang="en-US"/>
        </a:p>
      </dgm:t>
    </dgm:pt>
    <dgm:pt modelId="{A13A4BAD-11DB-4C7C-8AF0-D9FE135C9580}" type="pres">
      <dgm:prSet presAssocID="{4E0AB45F-C21A-4E0E-AE17-3C125C4B5244}" presName="hierRoot3" presStyleCnt="0"/>
      <dgm:spPr/>
      <dgm:t>
        <a:bodyPr/>
        <a:lstStyle/>
        <a:p>
          <a:endParaRPr lang="en-US"/>
        </a:p>
      </dgm:t>
    </dgm:pt>
    <dgm:pt modelId="{31B931F7-46A4-42FF-B899-9D544817EFD7}" type="pres">
      <dgm:prSet presAssocID="{4E0AB45F-C21A-4E0E-AE17-3C125C4B5244}" presName="composite3" presStyleCnt="0"/>
      <dgm:spPr/>
      <dgm:t>
        <a:bodyPr/>
        <a:lstStyle/>
        <a:p>
          <a:endParaRPr lang="en-US"/>
        </a:p>
      </dgm:t>
    </dgm:pt>
    <dgm:pt modelId="{B2CF64AE-81A7-419D-B05D-CEFA520B232A}" type="pres">
      <dgm:prSet presAssocID="{4E0AB45F-C21A-4E0E-AE17-3C125C4B5244}" presName="background3" presStyleLbl="node3" presStyleIdx="5" presStyleCnt="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262F271-D952-4234-ADDD-BC60A563342E}" type="pres">
      <dgm:prSet presAssocID="{4E0AB45F-C21A-4E0E-AE17-3C125C4B5244}" presName="text3" presStyleLbl="fgAcc3" presStyleIdx="5" presStyleCnt="6" custScaleX="176564" custLinFactY="-100000" custLinFactNeighborX="-15236" custLinFactNeighborY="-10249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B1E243AB-8247-4789-BE00-3C5E2AE912C0}" type="pres">
      <dgm:prSet presAssocID="{4E0AB45F-C21A-4E0E-AE17-3C125C4B5244}" presName="hierChild4" presStyleCnt="0"/>
      <dgm:spPr/>
      <dgm:t>
        <a:bodyPr/>
        <a:lstStyle/>
        <a:p>
          <a:endParaRPr lang="en-US"/>
        </a:p>
      </dgm:t>
    </dgm:pt>
  </dgm:ptLst>
  <dgm:cxnLst>
    <dgm:cxn modelId="{4F4AB536-467B-4985-A8FB-11D637C1D1AC}" type="presOf" srcId="{1D4D2248-8B04-4144-967E-87959141150F}" destId="{0D1BB493-3EAB-4BED-84F4-AC2FECA78347}" srcOrd="0" destOrd="0" presId="urn:microsoft.com/office/officeart/2005/8/layout/hierarchy1"/>
    <dgm:cxn modelId="{A56F2CD4-44BD-4709-974C-D87DBFF31B84}" srcId="{3DE98D00-1F80-47E1-86BC-06F3DBE055DB}" destId="{4E0AB45F-C21A-4E0E-AE17-3C125C4B5244}" srcOrd="0" destOrd="0" parTransId="{A57D7CA8-F2B1-4CA1-8803-9020FE6F799E}" sibTransId="{A60DC1F1-1956-4FF6-B6B5-F57C0511D173}"/>
    <dgm:cxn modelId="{451A224B-4B8F-463E-A8C8-125A33236BB4}" srcId="{A996D7B2-E856-4080-AF29-23E1B096B261}" destId="{7382616E-7CAD-4CE1-8BDA-A8C554EFA1E7}" srcOrd="0" destOrd="0" parTransId="{1FBD7F56-4D38-4863-86FE-AF2BF91B978D}" sibTransId="{D285B14C-13A5-40A8-9D7A-3864521C5C7E}"/>
    <dgm:cxn modelId="{66DCA3ED-BDF2-48CA-BC92-BB058EEEFFE3}" type="presOf" srcId="{4E0AB45F-C21A-4E0E-AE17-3C125C4B5244}" destId="{4262F271-D952-4234-ADDD-BC60A563342E}" srcOrd="0" destOrd="0" presId="urn:microsoft.com/office/officeart/2005/8/layout/hierarchy1"/>
    <dgm:cxn modelId="{5C6547F5-6D78-433C-B858-E59F7C380CB4}" type="presOf" srcId="{7382616E-7CAD-4CE1-8BDA-A8C554EFA1E7}" destId="{C7036EE8-BFE7-4C47-B5AC-C97492BFD327}" srcOrd="0" destOrd="0" presId="urn:microsoft.com/office/officeart/2005/8/layout/hierarchy1"/>
    <dgm:cxn modelId="{EDAAC8A6-DB80-4AA0-89EC-851ECEA9C2FC}" srcId="{7382616E-7CAD-4CE1-8BDA-A8C554EFA1E7}" destId="{FA32F8A0-74A6-4808-87D9-34A5D49E3C18}" srcOrd="1" destOrd="0" parTransId="{6C5367A3-9299-4D54-800C-8A902B4A7C57}" sibTransId="{10625209-3780-49F0-A8BE-622EABD76688}"/>
    <dgm:cxn modelId="{7E9E13E0-A283-4EDE-AE03-8D59A9845505}" type="presOf" srcId="{7363A5E6-D2CC-4EF9-AA1A-4FDB77D573A9}" destId="{F56DDFF4-4F6B-4FF9-91A1-157022F44BD6}" srcOrd="0" destOrd="0" presId="urn:microsoft.com/office/officeart/2005/8/layout/hierarchy1"/>
    <dgm:cxn modelId="{5B1EFDC8-5B57-4B2E-B94E-B5BCEA4E813B}" srcId="{A3F6031E-7010-494A-BA42-C20A3B2935E7}" destId="{03FE3A54-BA7D-42A5-9A2E-18D9524EFF2D}" srcOrd="0" destOrd="0" parTransId="{9654A185-7EA0-4FAA-B57A-85BD857B9B9F}" sibTransId="{430E9CBE-DFDA-434B-AD45-3EDBDA0A0E1F}"/>
    <dgm:cxn modelId="{FC65249E-E905-4CF4-B071-10D7512D555B}" type="presOf" srcId="{3DE98D00-1F80-47E1-86BC-06F3DBE055DB}" destId="{92241832-F8DC-4A57-B0D7-9F80E3D85A4B}" srcOrd="0" destOrd="0" presId="urn:microsoft.com/office/officeart/2005/8/layout/hierarchy1"/>
    <dgm:cxn modelId="{815413D5-EEC3-457A-9E7E-00710A978678}" type="presOf" srcId="{7F64C358-5558-4E23-869B-1E6DC342592B}" destId="{159D5F69-A66C-4B2C-BE3C-0BA2ABC87053}" srcOrd="0" destOrd="0" presId="urn:microsoft.com/office/officeart/2005/8/layout/hierarchy1"/>
    <dgm:cxn modelId="{46257978-BDEB-4765-875A-50E58909A5D6}" srcId="{FA32F8A0-74A6-4808-87D9-34A5D49E3C18}" destId="{49E5357C-DE45-4803-B67B-E9EA2500B4ED}" srcOrd="0" destOrd="0" parTransId="{092A758F-97DF-4530-996C-BA8D26273AA9}" sibTransId="{2B46C3D4-CE80-46B7-9ABD-86DF034F29A3}"/>
    <dgm:cxn modelId="{3E04EF0F-B0F3-4E18-B69B-7399B6421124}" type="presOf" srcId="{03FE3A54-BA7D-42A5-9A2E-18D9524EFF2D}" destId="{E8E80A57-FC22-4A56-9EF1-99AAB8B5176C}" srcOrd="0" destOrd="0" presId="urn:microsoft.com/office/officeart/2005/8/layout/hierarchy1"/>
    <dgm:cxn modelId="{604E3C34-7B06-44C3-AA8B-000983F45604}" type="presOf" srcId="{092A758F-97DF-4530-996C-BA8D26273AA9}" destId="{48ADD7D3-19DD-40F8-B05E-C6B6BECF4E33}" srcOrd="0" destOrd="0" presId="urn:microsoft.com/office/officeart/2005/8/layout/hierarchy1"/>
    <dgm:cxn modelId="{07539E17-E6E9-4A03-9D5C-67576B40C190}" type="presOf" srcId="{56BE1C57-31B1-4A6F-AED4-82FE2F846900}" destId="{94133E10-4F1B-43F6-A782-C04B026D170C}" srcOrd="0" destOrd="0" presId="urn:microsoft.com/office/officeart/2005/8/layout/hierarchy1"/>
    <dgm:cxn modelId="{AEE772D0-9BDF-4131-9954-BC5778543408}" srcId="{7382616E-7CAD-4CE1-8BDA-A8C554EFA1E7}" destId="{3DE98D00-1F80-47E1-86BC-06F3DBE055DB}" srcOrd="2" destOrd="0" parTransId="{7363A5E6-D2CC-4EF9-AA1A-4FDB77D573A9}" sibTransId="{44565D6F-43FC-4873-9624-09C9D5C01C3F}"/>
    <dgm:cxn modelId="{F4EBF26E-B14F-4C09-9718-1102947ABFE7}" type="presOf" srcId="{CBF4ACC1-5F58-41E8-920A-AC9D083B60B6}" destId="{D5AE1CCC-F261-4FE2-B472-842425659C62}" srcOrd="0" destOrd="0" presId="urn:microsoft.com/office/officeart/2005/8/layout/hierarchy1"/>
    <dgm:cxn modelId="{483B6046-8B08-4775-A246-42019CA85DE9}" type="presOf" srcId="{9654A185-7EA0-4FAA-B57A-85BD857B9B9F}" destId="{F2CBD529-8076-4180-9D6F-8D178A20584E}" srcOrd="0" destOrd="0" presId="urn:microsoft.com/office/officeart/2005/8/layout/hierarchy1"/>
    <dgm:cxn modelId="{0ADEDE9F-B4CD-4A0B-9052-A1266C135030}" type="presOf" srcId="{A3F6031E-7010-494A-BA42-C20A3B2935E7}" destId="{78494C4C-8D89-4E14-B56D-023816223688}" srcOrd="0" destOrd="0" presId="urn:microsoft.com/office/officeart/2005/8/layout/hierarchy1"/>
    <dgm:cxn modelId="{6C0924BD-FB3F-4107-AB52-3B9189A7E974}" type="presOf" srcId="{6C5367A3-9299-4D54-800C-8A902B4A7C57}" destId="{30838CE2-29D8-442A-BB83-532609B3BC01}" srcOrd="0" destOrd="0" presId="urn:microsoft.com/office/officeart/2005/8/layout/hierarchy1"/>
    <dgm:cxn modelId="{82FBE73E-72F5-443B-86D6-A6FBC3DCD9B0}" type="presOf" srcId="{A57D7CA8-F2B1-4CA1-8803-9020FE6F799E}" destId="{2DA56F8C-1F9D-48D3-9806-79C4DB9E1F7D}" srcOrd="0" destOrd="0" presId="urn:microsoft.com/office/officeart/2005/8/layout/hierarchy1"/>
    <dgm:cxn modelId="{E34CF8E0-5D71-4E10-88E5-B40334DBB403}" type="presOf" srcId="{5D8D383D-E456-429F-91DD-EB9C59868247}" destId="{CC59FA58-D6F9-435C-893F-49FB68952BC6}" srcOrd="0" destOrd="0" presId="urn:microsoft.com/office/officeart/2005/8/layout/hierarchy1"/>
    <dgm:cxn modelId="{9902DD0B-2A87-423A-A9C7-504392C447A8}" srcId="{FA32F8A0-74A6-4808-87D9-34A5D49E3C18}" destId="{8A855E8B-3A48-4280-BACB-5C89A379DE47}" srcOrd="3" destOrd="0" parTransId="{1D4D2248-8B04-4144-967E-87959141150F}" sibTransId="{86F65D2E-0B44-4A68-AF1B-3941E3BD542A}"/>
    <dgm:cxn modelId="{F630A88D-8737-493D-8855-92197C15D2BB}" srcId="{FA32F8A0-74A6-4808-87D9-34A5D49E3C18}" destId="{9BC449A8-57C9-457B-94E6-042A4468AB28}" srcOrd="1" destOrd="0" parTransId="{5D8D383D-E456-429F-91DD-EB9C59868247}" sibTransId="{D93A30B9-A419-46B2-BED4-D7BB88C06B52}"/>
    <dgm:cxn modelId="{FF09B1DC-AB5D-40F2-86B5-6F9989CE8494}" srcId="{FA32F8A0-74A6-4808-87D9-34A5D49E3C18}" destId="{56BE1C57-31B1-4A6F-AED4-82FE2F846900}" srcOrd="2" destOrd="0" parTransId="{7F64C358-5558-4E23-869B-1E6DC342592B}" sibTransId="{87FB4943-032B-4029-BFBE-A4AB7AE74D47}"/>
    <dgm:cxn modelId="{8922B7E1-2377-4256-A546-0894E85D940C}" type="presOf" srcId="{A996D7B2-E856-4080-AF29-23E1B096B261}" destId="{A27FD6DC-1939-46D5-9B86-CE7D4011C4C4}" srcOrd="0" destOrd="0" presId="urn:microsoft.com/office/officeart/2005/8/layout/hierarchy1"/>
    <dgm:cxn modelId="{79B8DE34-1E23-4D05-94FC-A246DDAEA57D}" type="presOf" srcId="{9BC449A8-57C9-457B-94E6-042A4468AB28}" destId="{F21F160E-44D6-407E-A6B7-A073C1A74AAE}" srcOrd="0" destOrd="0" presId="urn:microsoft.com/office/officeart/2005/8/layout/hierarchy1"/>
    <dgm:cxn modelId="{D03D8678-9B16-4003-87C5-61D1A9C47B34}" type="presOf" srcId="{FA32F8A0-74A6-4808-87D9-34A5D49E3C18}" destId="{1917C6E4-2487-4988-81F7-4559F243029F}" srcOrd="0" destOrd="0" presId="urn:microsoft.com/office/officeart/2005/8/layout/hierarchy1"/>
    <dgm:cxn modelId="{C3A008C2-0E4B-4DDA-9812-98E87E24971E}" srcId="{7382616E-7CAD-4CE1-8BDA-A8C554EFA1E7}" destId="{A3F6031E-7010-494A-BA42-C20A3B2935E7}" srcOrd="0" destOrd="0" parTransId="{CBF4ACC1-5F58-41E8-920A-AC9D083B60B6}" sibTransId="{131D3823-674F-4125-8E31-E24E9F2D588B}"/>
    <dgm:cxn modelId="{A3B8E2BB-1E9F-40FB-B9CE-AC84940BA428}" type="presOf" srcId="{8A855E8B-3A48-4280-BACB-5C89A379DE47}" destId="{9ACD993E-8D61-439B-B5D5-AE7AF1F27D35}" srcOrd="0" destOrd="0" presId="urn:microsoft.com/office/officeart/2005/8/layout/hierarchy1"/>
    <dgm:cxn modelId="{B67453E8-6613-42B4-BBCD-B38CFF44C93F}" type="presOf" srcId="{49E5357C-DE45-4803-B67B-E9EA2500B4ED}" destId="{0A95D3C6-5D51-4184-A42F-BD8D2D3738CD}" srcOrd="0" destOrd="0" presId="urn:microsoft.com/office/officeart/2005/8/layout/hierarchy1"/>
    <dgm:cxn modelId="{41AACB0F-482E-426F-ACEA-8E7F3AF518A1}" type="presParOf" srcId="{A27FD6DC-1939-46D5-9B86-CE7D4011C4C4}" destId="{85F0AC90-667E-4C3E-8B9C-994FCAC5829A}" srcOrd="0" destOrd="0" presId="urn:microsoft.com/office/officeart/2005/8/layout/hierarchy1"/>
    <dgm:cxn modelId="{E4E85D3D-275A-4651-80FC-D5CAB8380054}" type="presParOf" srcId="{85F0AC90-667E-4C3E-8B9C-994FCAC5829A}" destId="{E0289BE5-ACAF-4B24-85EA-A70326E43E38}" srcOrd="0" destOrd="0" presId="urn:microsoft.com/office/officeart/2005/8/layout/hierarchy1"/>
    <dgm:cxn modelId="{B2A2F010-A14A-4BA9-8D6D-1851EA97DDA7}" type="presParOf" srcId="{E0289BE5-ACAF-4B24-85EA-A70326E43E38}" destId="{DBEE29BB-1DD5-465A-90AD-6CE23F213BFC}" srcOrd="0" destOrd="0" presId="urn:microsoft.com/office/officeart/2005/8/layout/hierarchy1"/>
    <dgm:cxn modelId="{9E6CEF48-3797-4B46-97A8-9E74288E5FA7}" type="presParOf" srcId="{E0289BE5-ACAF-4B24-85EA-A70326E43E38}" destId="{C7036EE8-BFE7-4C47-B5AC-C97492BFD327}" srcOrd="1" destOrd="0" presId="urn:microsoft.com/office/officeart/2005/8/layout/hierarchy1"/>
    <dgm:cxn modelId="{3F8AEF75-D74A-4CAC-A07F-57926F536B1A}" type="presParOf" srcId="{85F0AC90-667E-4C3E-8B9C-994FCAC5829A}" destId="{EA383C51-ECEA-44AA-86FC-742EDE92C929}" srcOrd="1" destOrd="0" presId="urn:microsoft.com/office/officeart/2005/8/layout/hierarchy1"/>
    <dgm:cxn modelId="{F8B6D497-5F13-4763-A367-02EC23288DAE}" type="presParOf" srcId="{EA383C51-ECEA-44AA-86FC-742EDE92C929}" destId="{D5AE1CCC-F261-4FE2-B472-842425659C62}" srcOrd="0" destOrd="0" presId="urn:microsoft.com/office/officeart/2005/8/layout/hierarchy1"/>
    <dgm:cxn modelId="{91C20749-4173-40FA-8B51-7A4D81135EFD}" type="presParOf" srcId="{EA383C51-ECEA-44AA-86FC-742EDE92C929}" destId="{FDC95CA2-D54E-4C43-A616-F59D0B4EE3FB}" srcOrd="1" destOrd="0" presId="urn:microsoft.com/office/officeart/2005/8/layout/hierarchy1"/>
    <dgm:cxn modelId="{52A78B0F-45C8-475D-958E-B9983E12B6DC}" type="presParOf" srcId="{FDC95CA2-D54E-4C43-A616-F59D0B4EE3FB}" destId="{9672B2EF-5FF3-465A-9E28-10863279E8D9}" srcOrd="0" destOrd="0" presId="urn:microsoft.com/office/officeart/2005/8/layout/hierarchy1"/>
    <dgm:cxn modelId="{2ADEB051-F7B8-4DBA-9285-DF352F5D365C}" type="presParOf" srcId="{9672B2EF-5FF3-465A-9E28-10863279E8D9}" destId="{E9D02E56-4320-4F0E-B9C1-D356C4319C33}" srcOrd="0" destOrd="0" presId="urn:microsoft.com/office/officeart/2005/8/layout/hierarchy1"/>
    <dgm:cxn modelId="{BA50FA34-91A0-4829-8164-21A1C5706B64}" type="presParOf" srcId="{9672B2EF-5FF3-465A-9E28-10863279E8D9}" destId="{78494C4C-8D89-4E14-B56D-023816223688}" srcOrd="1" destOrd="0" presId="urn:microsoft.com/office/officeart/2005/8/layout/hierarchy1"/>
    <dgm:cxn modelId="{130B583F-07E4-45C5-8D62-350FD1A25B4E}" type="presParOf" srcId="{FDC95CA2-D54E-4C43-A616-F59D0B4EE3FB}" destId="{27DB06EF-DAAA-4803-B5B9-086679606888}" srcOrd="1" destOrd="0" presId="urn:microsoft.com/office/officeart/2005/8/layout/hierarchy1"/>
    <dgm:cxn modelId="{8B3D946E-519A-4B82-B47D-C4D7E075459E}" type="presParOf" srcId="{27DB06EF-DAAA-4803-B5B9-086679606888}" destId="{F2CBD529-8076-4180-9D6F-8D178A20584E}" srcOrd="0" destOrd="0" presId="urn:microsoft.com/office/officeart/2005/8/layout/hierarchy1"/>
    <dgm:cxn modelId="{F164E27E-16EA-4763-9E9C-7CD17237BB57}" type="presParOf" srcId="{27DB06EF-DAAA-4803-B5B9-086679606888}" destId="{3467ED0E-15C9-4C57-8A12-8D238042D0FE}" srcOrd="1" destOrd="0" presId="urn:microsoft.com/office/officeart/2005/8/layout/hierarchy1"/>
    <dgm:cxn modelId="{6A02813F-BE06-4ADE-BC8A-D4EB8D18E58F}" type="presParOf" srcId="{3467ED0E-15C9-4C57-8A12-8D238042D0FE}" destId="{F58A85EE-FA21-4323-9618-F2A4BAE32A9E}" srcOrd="0" destOrd="0" presId="urn:microsoft.com/office/officeart/2005/8/layout/hierarchy1"/>
    <dgm:cxn modelId="{D2E2F121-F628-422E-A699-E0D19508D636}" type="presParOf" srcId="{F58A85EE-FA21-4323-9618-F2A4BAE32A9E}" destId="{7A076575-CA94-4126-892F-CB491C312BE1}" srcOrd="0" destOrd="0" presId="urn:microsoft.com/office/officeart/2005/8/layout/hierarchy1"/>
    <dgm:cxn modelId="{7783F6A7-12D9-4010-A5C8-360F5E70336C}" type="presParOf" srcId="{F58A85EE-FA21-4323-9618-F2A4BAE32A9E}" destId="{E8E80A57-FC22-4A56-9EF1-99AAB8B5176C}" srcOrd="1" destOrd="0" presId="urn:microsoft.com/office/officeart/2005/8/layout/hierarchy1"/>
    <dgm:cxn modelId="{34A82CED-3AE4-4876-BCFC-C0AC6AC9F5D0}" type="presParOf" srcId="{3467ED0E-15C9-4C57-8A12-8D238042D0FE}" destId="{4F01A951-15C5-4B3D-BB42-E2196B1E75A4}" srcOrd="1" destOrd="0" presId="urn:microsoft.com/office/officeart/2005/8/layout/hierarchy1"/>
    <dgm:cxn modelId="{619D963A-5951-4267-8F24-3DB22246F124}" type="presParOf" srcId="{EA383C51-ECEA-44AA-86FC-742EDE92C929}" destId="{30838CE2-29D8-442A-BB83-532609B3BC01}" srcOrd="2" destOrd="0" presId="urn:microsoft.com/office/officeart/2005/8/layout/hierarchy1"/>
    <dgm:cxn modelId="{DFE46DDF-1A0A-42F7-B03B-E3302F8A3379}" type="presParOf" srcId="{EA383C51-ECEA-44AA-86FC-742EDE92C929}" destId="{63EFC1B4-5236-42F1-BA36-88F741711DFE}" srcOrd="3" destOrd="0" presId="urn:microsoft.com/office/officeart/2005/8/layout/hierarchy1"/>
    <dgm:cxn modelId="{34DB98CD-7A76-4BBE-8EB1-DB501BA3155C}" type="presParOf" srcId="{63EFC1B4-5236-42F1-BA36-88F741711DFE}" destId="{030631F6-1C00-42E1-A687-6931E42ECCE4}" srcOrd="0" destOrd="0" presId="urn:microsoft.com/office/officeart/2005/8/layout/hierarchy1"/>
    <dgm:cxn modelId="{D819B530-93A0-4BB7-8B98-36391D2DDA49}" type="presParOf" srcId="{030631F6-1C00-42E1-A687-6931E42ECCE4}" destId="{39765142-81D6-41B3-8407-488C02F6A912}" srcOrd="0" destOrd="0" presId="urn:microsoft.com/office/officeart/2005/8/layout/hierarchy1"/>
    <dgm:cxn modelId="{FC31D893-3746-4E3A-9722-0AEA211A933D}" type="presParOf" srcId="{030631F6-1C00-42E1-A687-6931E42ECCE4}" destId="{1917C6E4-2487-4988-81F7-4559F243029F}" srcOrd="1" destOrd="0" presId="urn:microsoft.com/office/officeart/2005/8/layout/hierarchy1"/>
    <dgm:cxn modelId="{39F7956B-E66F-4FD7-A15B-26393C30980F}" type="presParOf" srcId="{63EFC1B4-5236-42F1-BA36-88F741711DFE}" destId="{275E7C09-380C-45EC-8277-D89FFE4E7BCD}" srcOrd="1" destOrd="0" presId="urn:microsoft.com/office/officeart/2005/8/layout/hierarchy1"/>
    <dgm:cxn modelId="{254B802C-7066-4263-A056-C0D2A96641C2}" type="presParOf" srcId="{275E7C09-380C-45EC-8277-D89FFE4E7BCD}" destId="{48ADD7D3-19DD-40F8-B05E-C6B6BECF4E33}" srcOrd="0" destOrd="0" presId="urn:microsoft.com/office/officeart/2005/8/layout/hierarchy1"/>
    <dgm:cxn modelId="{88B5574D-842F-4FC6-A995-87ADFE1CE337}" type="presParOf" srcId="{275E7C09-380C-45EC-8277-D89FFE4E7BCD}" destId="{79A1BF99-E891-4556-9C90-D6C38AFFA740}" srcOrd="1" destOrd="0" presId="urn:microsoft.com/office/officeart/2005/8/layout/hierarchy1"/>
    <dgm:cxn modelId="{86635EB5-0067-47C9-A5CF-C9A9468CA412}" type="presParOf" srcId="{79A1BF99-E891-4556-9C90-D6C38AFFA740}" destId="{AAF66C69-3DB7-4D3D-BAA9-244D0EAFB6CC}" srcOrd="0" destOrd="0" presId="urn:microsoft.com/office/officeart/2005/8/layout/hierarchy1"/>
    <dgm:cxn modelId="{19A0A50D-AEA0-4D6A-B641-E42889536178}" type="presParOf" srcId="{AAF66C69-3DB7-4D3D-BAA9-244D0EAFB6CC}" destId="{620FD02D-EB06-41F3-9699-0396907BBFD8}" srcOrd="0" destOrd="0" presId="urn:microsoft.com/office/officeart/2005/8/layout/hierarchy1"/>
    <dgm:cxn modelId="{FE21231E-53AC-45EF-B219-EC89BB2FE56F}" type="presParOf" srcId="{AAF66C69-3DB7-4D3D-BAA9-244D0EAFB6CC}" destId="{0A95D3C6-5D51-4184-A42F-BD8D2D3738CD}" srcOrd="1" destOrd="0" presId="urn:microsoft.com/office/officeart/2005/8/layout/hierarchy1"/>
    <dgm:cxn modelId="{31DB79F9-0D5F-4FD9-814A-EF4BDA2EE368}" type="presParOf" srcId="{79A1BF99-E891-4556-9C90-D6C38AFFA740}" destId="{68622B4E-F7A8-4CE3-A384-46BF024493C7}" srcOrd="1" destOrd="0" presId="urn:microsoft.com/office/officeart/2005/8/layout/hierarchy1"/>
    <dgm:cxn modelId="{DD3396B2-AE03-4198-90BD-39F9B05DBBDB}" type="presParOf" srcId="{275E7C09-380C-45EC-8277-D89FFE4E7BCD}" destId="{CC59FA58-D6F9-435C-893F-49FB68952BC6}" srcOrd="2" destOrd="0" presId="urn:microsoft.com/office/officeart/2005/8/layout/hierarchy1"/>
    <dgm:cxn modelId="{7E2F83BF-D67F-4F11-AF22-CE8F352BD704}" type="presParOf" srcId="{275E7C09-380C-45EC-8277-D89FFE4E7BCD}" destId="{D2AC5344-0971-4402-844F-EED01723FB9B}" srcOrd="3" destOrd="0" presId="urn:microsoft.com/office/officeart/2005/8/layout/hierarchy1"/>
    <dgm:cxn modelId="{106CAA05-9CB8-4C06-8500-A4A7CB2B4599}" type="presParOf" srcId="{D2AC5344-0971-4402-844F-EED01723FB9B}" destId="{626A8AFD-7504-4CD5-82E5-2B9D0A11B915}" srcOrd="0" destOrd="0" presId="urn:microsoft.com/office/officeart/2005/8/layout/hierarchy1"/>
    <dgm:cxn modelId="{9D008451-533D-4158-ACEE-3EED462DBD7F}" type="presParOf" srcId="{626A8AFD-7504-4CD5-82E5-2B9D0A11B915}" destId="{8516FAC6-CC2E-4BCE-A788-42136FB60D0C}" srcOrd="0" destOrd="0" presId="urn:microsoft.com/office/officeart/2005/8/layout/hierarchy1"/>
    <dgm:cxn modelId="{F361FA9A-CE9B-440C-8267-7086E6DB2797}" type="presParOf" srcId="{626A8AFD-7504-4CD5-82E5-2B9D0A11B915}" destId="{F21F160E-44D6-407E-A6B7-A073C1A74AAE}" srcOrd="1" destOrd="0" presId="urn:microsoft.com/office/officeart/2005/8/layout/hierarchy1"/>
    <dgm:cxn modelId="{08EFB291-03B0-4573-9B97-0B8369A0947B}" type="presParOf" srcId="{D2AC5344-0971-4402-844F-EED01723FB9B}" destId="{6053B34D-84D9-4DD8-BD61-FFF4CC641E48}" srcOrd="1" destOrd="0" presId="urn:microsoft.com/office/officeart/2005/8/layout/hierarchy1"/>
    <dgm:cxn modelId="{A161A89B-AD93-4E52-94E2-E1C4C6D79E9D}" type="presParOf" srcId="{275E7C09-380C-45EC-8277-D89FFE4E7BCD}" destId="{159D5F69-A66C-4B2C-BE3C-0BA2ABC87053}" srcOrd="4" destOrd="0" presId="urn:microsoft.com/office/officeart/2005/8/layout/hierarchy1"/>
    <dgm:cxn modelId="{74737C3C-4483-45B7-9046-8D8DD147F3B0}" type="presParOf" srcId="{275E7C09-380C-45EC-8277-D89FFE4E7BCD}" destId="{8353A3B1-C4F6-49D4-B73C-2E019042990A}" srcOrd="5" destOrd="0" presId="urn:microsoft.com/office/officeart/2005/8/layout/hierarchy1"/>
    <dgm:cxn modelId="{8A8DE5CD-E520-4C84-AB5E-9F2E8F0F9953}" type="presParOf" srcId="{8353A3B1-C4F6-49D4-B73C-2E019042990A}" destId="{F65CD394-2E1A-44D3-A38A-7DA64CEC39B9}" srcOrd="0" destOrd="0" presId="urn:microsoft.com/office/officeart/2005/8/layout/hierarchy1"/>
    <dgm:cxn modelId="{F43712CD-B88D-4D91-B2E0-9B4FB7964BD7}" type="presParOf" srcId="{F65CD394-2E1A-44D3-A38A-7DA64CEC39B9}" destId="{488FFBEF-4695-4C52-92F6-C53354E9BA21}" srcOrd="0" destOrd="0" presId="urn:microsoft.com/office/officeart/2005/8/layout/hierarchy1"/>
    <dgm:cxn modelId="{00A765A8-FD84-4DE7-AB76-DDBF05F2EC3A}" type="presParOf" srcId="{F65CD394-2E1A-44D3-A38A-7DA64CEC39B9}" destId="{94133E10-4F1B-43F6-A782-C04B026D170C}" srcOrd="1" destOrd="0" presId="urn:microsoft.com/office/officeart/2005/8/layout/hierarchy1"/>
    <dgm:cxn modelId="{22D80B44-DCC7-4027-B3D9-BC0B43018D7E}" type="presParOf" srcId="{8353A3B1-C4F6-49D4-B73C-2E019042990A}" destId="{9CBA3B83-7DA9-4435-A534-915E5FF23938}" srcOrd="1" destOrd="0" presId="urn:microsoft.com/office/officeart/2005/8/layout/hierarchy1"/>
    <dgm:cxn modelId="{A2368D2A-42C0-4B89-9355-41101107D580}" type="presParOf" srcId="{275E7C09-380C-45EC-8277-D89FFE4E7BCD}" destId="{0D1BB493-3EAB-4BED-84F4-AC2FECA78347}" srcOrd="6" destOrd="0" presId="urn:microsoft.com/office/officeart/2005/8/layout/hierarchy1"/>
    <dgm:cxn modelId="{5FEDC97A-1E31-4C1C-9F68-C54E3054D3D6}" type="presParOf" srcId="{275E7C09-380C-45EC-8277-D89FFE4E7BCD}" destId="{19030899-74B3-49A5-8B5D-EDE0C6915A7A}" srcOrd="7" destOrd="0" presId="urn:microsoft.com/office/officeart/2005/8/layout/hierarchy1"/>
    <dgm:cxn modelId="{43C21C0C-3B08-4481-8CAF-5FA325142678}" type="presParOf" srcId="{19030899-74B3-49A5-8B5D-EDE0C6915A7A}" destId="{610450EE-9C3A-4FDE-938A-6685C416E8D5}" srcOrd="0" destOrd="0" presId="urn:microsoft.com/office/officeart/2005/8/layout/hierarchy1"/>
    <dgm:cxn modelId="{430A3090-9BBC-4A83-99D1-D0A61BDB6611}" type="presParOf" srcId="{610450EE-9C3A-4FDE-938A-6685C416E8D5}" destId="{CFD33776-1F19-4575-BDC3-E2103D639C5A}" srcOrd="0" destOrd="0" presId="urn:microsoft.com/office/officeart/2005/8/layout/hierarchy1"/>
    <dgm:cxn modelId="{6F7EDDBD-FEAF-411E-8EB2-9CDC63A2CB2A}" type="presParOf" srcId="{610450EE-9C3A-4FDE-938A-6685C416E8D5}" destId="{9ACD993E-8D61-439B-B5D5-AE7AF1F27D35}" srcOrd="1" destOrd="0" presId="urn:microsoft.com/office/officeart/2005/8/layout/hierarchy1"/>
    <dgm:cxn modelId="{19BC07E4-B614-47F0-8EDF-981A8D1503E9}" type="presParOf" srcId="{19030899-74B3-49A5-8B5D-EDE0C6915A7A}" destId="{AAA42F32-D544-4627-BC07-2E7CDB521634}" srcOrd="1" destOrd="0" presId="urn:microsoft.com/office/officeart/2005/8/layout/hierarchy1"/>
    <dgm:cxn modelId="{891F1937-4921-4EA4-A2B9-52FEBA14CE59}" type="presParOf" srcId="{EA383C51-ECEA-44AA-86FC-742EDE92C929}" destId="{F56DDFF4-4F6B-4FF9-91A1-157022F44BD6}" srcOrd="4" destOrd="0" presId="urn:microsoft.com/office/officeart/2005/8/layout/hierarchy1"/>
    <dgm:cxn modelId="{599A143A-FC25-4D9B-A4CF-C5ECA28DE8EA}" type="presParOf" srcId="{EA383C51-ECEA-44AA-86FC-742EDE92C929}" destId="{8F5C3143-56AC-4607-92C0-90BFF27E80DC}" srcOrd="5" destOrd="0" presId="urn:microsoft.com/office/officeart/2005/8/layout/hierarchy1"/>
    <dgm:cxn modelId="{075EF886-D5B6-407C-850E-8FD7AA8E46EA}" type="presParOf" srcId="{8F5C3143-56AC-4607-92C0-90BFF27E80DC}" destId="{5FB42AD7-2118-4C2C-BE86-B04BD2668731}" srcOrd="0" destOrd="0" presId="urn:microsoft.com/office/officeart/2005/8/layout/hierarchy1"/>
    <dgm:cxn modelId="{7D2CD3D3-B1F2-4C0B-ADAD-CE3A9727D0BA}" type="presParOf" srcId="{5FB42AD7-2118-4C2C-BE86-B04BD2668731}" destId="{06ECC2F8-05C9-4483-8D73-413D217C4AEA}" srcOrd="0" destOrd="0" presId="urn:microsoft.com/office/officeart/2005/8/layout/hierarchy1"/>
    <dgm:cxn modelId="{1894F9D1-DBA1-4BB7-ADC6-5D1F351A5059}" type="presParOf" srcId="{5FB42AD7-2118-4C2C-BE86-B04BD2668731}" destId="{92241832-F8DC-4A57-B0D7-9F80E3D85A4B}" srcOrd="1" destOrd="0" presId="urn:microsoft.com/office/officeart/2005/8/layout/hierarchy1"/>
    <dgm:cxn modelId="{FF9A6F21-1EE6-46C8-BC70-41AF58C1119F}" type="presParOf" srcId="{8F5C3143-56AC-4607-92C0-90BFF27E80DC}" destId="{59A4F787-CA28-4B8B-ABCC-D1A8B843A128}" srcOrd="1" destOrd="0" presId="urn:microsoft.com/office/officeart/2005/8/layout/hierarchy1"/>
    <dgm:cxn modelId="{B74308ED-4389-4D0C-988A-0B62E2FDA80C}" type="presParOf" srcId="{59A4F787-CA28-4B8B-ABCC-D1A8B843A128}" destId="{2DA56F8C-1F9D-48D3-9806-79C4DB9E1F7D}" srcOrd="0" destOrd="0" presId="urn:microsoft.com/office/officeart/2005/8/layout/hierarchy1"/>
    <dgm:cxn modelId="{999C525B-B004-4ECA-B180-B1AA795E621E}" type="presParOf" srcId="{59A4F787-CA28-4B8B-ABCC-D1A8B843A128}" destId="{A13A4BAD-11DB-4C7C-8AF0-D9FE135C9580}" srcOrd="1" destOrd="0" presId="urn:microsoft.com/office/officeart/2005/8/layout/hierarchy1"/>
    <dgm:cxn modelId="{90A2BD70-8EA1-4CB4-9A9F-C3CE1C80BDE3}" type="presParOf" srcId="{A13A4BAD-11DB-4C7C-8AF0-D9FE135C9580}" destId="{31B931F7-46A4-42FF-B899-9D544817EFD7}" srcOrd="0" destOrd="0" presId="urn:microsoft.com/office/officeart/2005/8/layout/hierarchy1"/>
    <dgm:cxn modelId="{23F1C7E9-CD9A-4496-A07B-1FF1D3AD7906}" type="presParOf" srcId="{31B931F7-46A4-42FF-B899-9D544817EFD7}" destId="{B2CF64AE-81A7-419D-B05D-CEFA520B232A}" srcOrd="0" destOrd="0" presId="urn:microsoft.com/office/officeart/2005/8/layout/hierarchy1"/>
    <dgm:cxn modelId="{9E2F9257-65C4-4586-9D55-2BF86C23FC62}" type="presParOf" srcId="{31B931F7-46A4-42FF-B899-9D544817EFD7}" destId="{4262F271-D952-4234-ADDD-BC60A563342E}" srcOrd="1" destOrd="0" presId="urn:microsoft.com/office/officeart/2005/8/layout/hierarchy1"/>
    <dgm:cxn modelId="{3783E2B7-032C-4729-8A1B-642E9C13FDE9}" type="presParOf" srcId="{A13A4BAD-11DB-4C7C-8AF0-D9FE135C9580}" destId="{B1E243AB-8247-4789-BE00-3C5E2AE912C0}" srcOrd="1" destOrd="0" presId="urn:microsoft.com/office/officeart/2005/8/layout/hierarchy1"/>
  </dgm:cxnLst>
  <dgm:bg/>
  <dgm:whole>
    <a:ln w="254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32F8A0-74A6-4808-87D9-34A5D49E3C18}">
      <dgm:prSet phldrT="[Text]" custT="1"/>
      <dgm:spPr/>
      <dgm:t>
        <a:bodyPr/>
        <a:lstStyle/>
        <a:p>
          <a:r>
            <a:rPr lang="en-US" sz="1200" dirty="0" smtClean="0"/>
            <a:t>Utah Schools for the Deaf/Blind </a:t>
          </a:r>
          <a:endParaRPr lang="en-US" sz="1200" b="1" dirty="0"/>
        </a:p>
      </dgm:t>
    </dgm:pt>
    <dgm:pt modelId="{6C5367A3-9299-4D54-800C-8A902B4A7C57}" type="parTrans" cxnId="{EDAAC8A6-DB80-4AA0-89EC-851ECEA9C2FC}">
      <dgm:prSet/>
      <dgm:spPr/>
      <dgm:t>
        <a:bodyPr/>
        <a:lstStyle/>
        <a:p>
          <a:endParaRPr lang="en-US"/>
        </a:p>
      </dgm:t>
    </dgm:pt>
    <dgm:pt modelId="{10625209-3780-49F0-A8BE-622EABD76688}" type="sibTrans" cxnId="{EDAAC8A6-DB80-4AA0-89EC-851ECEA9C2FC}">
      <dgm:prSet/>
      <dgm:spPr/>
      <dgm:t>
        <a:bodyPr/>
        <a:lstStyle/>
        <a:p>
          <a:endParaRPr lang="en-US"/>
        </a:p>
      </dgm:t>
    </dgm:pt>
    <dgm:pt modelId="{7382616E-7CAD-4CE1-8BDA-A8C554EFA1E7}">
      <dgm:prSet phldrT="[Text]" custT="1"/>
      <dgm:spPr/>
      <dgm:t>
        <a:bodyPr/>
        <a:lstStyle/>
        <a:p>
          <a:r>
            <a:rPr lang="en-US" sz="1200" dirty="0" smtClean="0"/>
            <a:t>Utah State Board of Education</a:t>
          </a:r>
          <a:endParaRPr lang="en-US" sz="1200" dirty="0"/>
        </a:p>
      </dgm:t>
    </dgm:pt>
    <dgm:pt modelId="{1FBD7F56-4D38-4863-86FE-AF2BF91B978D}" type="parTrans" cxnId="{451A224B-4B8F-463E-A8C8-125A33236BB4}">
      <dgm:prSet/>
      <dgm:spPr/>
      <dgm:t>
        <a:bodyPr/>
        <a:lstStyle/>
        <a:p>
          <a:endParaRPr lang="en-US"/>
        </a:p>
      </dgm:t>
    </dgm:pt>
    <dgm:pt modelId="{D285B14C-13A5-40A8-9D7A-3864521C5C7E}" type="sibTrans" cxnId="{451A224B-4B8F-463E-A8C8-125A33236BB4}">
      <dgm:prSet/>
      <dgm:spPr/>
      <dgm:t>
        <a:bodyPr/>
        <a:lstStyle/>
        <a:p>
          <a:endParaRPr lang="en-US"/>
        </a:p>
      </dgm:t>
    </dgm:pt>
    <dgm:pt modelId="{6E7E0E29-9E4B-4F75-BF13-4B8FB6AA8F50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Utah Department of Health</a:t>
          </a:r>
          <a:endParaRPr lang="en-US" sz="1200" dirty="0"/>
        </a:p>
      </dgm:t>
    </dgm:pt>
    <dgm:pt modelId="{0050C12D-2C0D-4E9A-B4E1-A92D3C11A64F}" type="parTrans" cxnId="{4DDE89A8-9654-4D52-98E0-AB8841BD08E7}">
      <dgm:prSet/>
      <dgm:spPr/>
      <dgm:t>
        <a:bodyPr/>
        <a:lstStyle/>
        <a:p>
          <a:endParaRPr lang="en-US"/>
        </a:p>
      </dgm:t>
    </dgm:pt>
    <dgm:pt modelId="{34BC2E4A-FF3B-4F1F-9EA6-E0021A52A837}" type="sibTrans" cxnId="{4DDE89A8-9654-4D52-98E0-AB8841BD08E7}">
      <dgm:prSet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Local School Districts</a:t>
          </a:r>
          <a:endParaRPr lang="en-US" sz="1200" dirty="0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22326DD7-2D81-41D7-BB15-4A7D4EF1181F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Child</a:t>
          </a:r>
          <a:r>
            <a:rPr lang="en-US" sz="1200" baseline="0" dirty="0" smtClean="0"/>
            <a:t> Find (Birth -3)</a:t>
          </a:r>
          <a:endParaRPr lang="en-US" sz="1200" dirty="0"/>
        </a:p>
      </dgm:t>
    </dgm:pt>
    <dgm:pt modelId="{648E543C-77DB-4BDE-8186-642CFA3D4918}" type="parTrans" cxnId="{66E06BDC-5266-4E44-978C-8B8C50376E3A}">
      <dgm:prSet/>
      <dgm:spPr/>
      <dgm:t>
        <a:bodyPr/>
        <a:lstStyle/>
        <a:p>
          <a:endParaRPr lang="en-US"/>
        </a:p>
      </dgm:t>
    </dgm:pt>
    <dgm:pt modelId="{2E150156-AD67-4D6E-9958-24AD59114F35}" type="sibTrans" cxnId="{66E06BDC-5266-4E44-978C-8B8C50376E3A}">
      <dgm:prSet/>
      <dgm:spPr/>
      <dgm:t>
        <a:bodyPr/>
        <a:lstStyle/>
        <a:p>
          <a:endParaRPr lang="en-US"/>
        </a:p>
      </dgm:t>
    </dgm:pt>
    <dgm:pt modelId="{3CCCA96B-A671-4A21-96FF-97D67EA6A84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Programs (3-22) (LSL or ASL/English</a:t>
          </a:r>
          <a:r>
            <a:rPr lang="en-US" sz="900" dirty="0" smtClean="0"/>
            <a:t>)</a:t>
          </a:r>
        </a:p>
      </dgm:t>
    </dgm:pt>
    <dgm:pt modelId="{F0223F82-B8C1-4771-96EF-FC522D3C3FDD}" type="parTrans" cxnId="{5F73578D-450A-4D90-A864-0CA6D23182EA}">
      <dgm:prSet/>
      <dgm:spPr/>
      <dgm:t>
        <a:bodyPr/>
        <a:lstStyle/>
        <a:p>
          <a:endParaRPr lang="en-US"/>
        </a:p>
      </dgm:t>
    </dgm:pt>
    <dgm:pt modelId="{C20AD68F-DF9B-4B7F-B24E-567C26AC2825}" type="sibTrans" cxnId="{5F73578D-450A-4D90-A864-0CA6D23182EA}">
      <dgm:prSet/>
      <dgm:spPr/>
      <dgm:t>
        <a:bodyPr/>
        <a:lstStyle/>
        <a:p>
          <a:endParaRPr lang="en-US"/>
        </a:p>
      </dgm:t>
    </dgm:pt>
    <dgm:pt modelId="{56BE1C57-31B1-4A6F-AED4-82FE2F846900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Parent Infant Program</a:t>
          </a:r>
          <a:endParaRPr lang="en-US" sz="900" dirty="0"/>
        </a:p>
      </dgm:t>
    </dgm:pt>
    <dgm:pt modelId="{87FB4943-032B-4029-BFBE-A4AB7AE74D47}" type="sibTrans" cxnId="{FF09B1DC-AB5D-40F2-86B5-6F9989CE8494}">
      <dgm:prSet/>
      <dgm:spPr/>
      <dgm:t>
        <a:bodyPr/>
        <a:lstStyle/>
        <a:p>
          <a:endParaRPr lang="en-US"/>
        </a:p>
      </dgm:t>
    </dgm:pt>
    <dgm:pt modelId="{7F64C358-5558-4E23-869B-1E6DC342592B}" type="parTrans" cxnId="{FF09B1DC-AB5D-40F2-86B5-6F9989CE8494}">
      <dgm:prSet/>
      <dgm:spPr/>
      <dgm:t>
        <a:bodyPr/>
        <a:lstStyle/>
        <a:p>
          <a:endParaRPr lang="en-US"/>
        </a:p>
      </dgm:t>
    </dgm:pt>
    <dgm:pt modelId="{DBAF4023-CEF9-45D6-8940-D0A2F5B9DFEA}">
      <dgm:prSet custT="1"/>
      <dgm:spPr/>
      <dgm:t>
        <a:bodyPr/>
        <a:lstStyle/>
        <a:p>
          <a:r>
            <a:rPr lang="en-US" sz="1200" dirty="0" smtClean="0"/>
            <a:t>Campus (Ogden &amp; SLC)</a:t>
          </a:r>
        </a:p>
        <a:p>
          <a:r>
            <a:rPr lang="en-US" sz="1200" dirty="0" smtClean="0"/>
            <a:t>Magnet (housed in LEAs)</a:t>
          </a:r>
          <a:endParaRPr lang="en-US" sz="1200" dirty="0"/>
        </a:p>
      </dgm:t>
    </dgm:pt>
    <dgm:pt modelId="{997A1C86-5182-4D81-B062-6A3E7D461B92}" type="parTrans" cxnId="{1E5EA4D8-7142-40ED-BD56-33752C9E05BC}">
      <dgm:prSet/>
      <dgm:spPr/>
      <dgm:t>
        <a:bodyPr/>
        <a:lstStyle/>
        <a:p>
          <a:endParaRPr lang="en-US"/>
        </a:p>
      </dgm:t>
    </dgm:pt>
    <dgm:pt modelId="{A8455496-0B9C-4F07-8272-38A0561A3FE4}" type="sibTrans" cxnId="{1E5EA4D8-7142-40ED-BD56-33752C9E05BC}">
      <dgm:prSet/>
      <dgm:spPr/>
      <dgm:t>
        <a:bodyPr/>
        <a:lstStyle/>
        <a:p>
          <a:endParaRPr lang="en-US"/>
        </a:p>
      </dgm:t>
    </dgm:pt>
    <dgm:pt modelId="{CB9C3872-DEC9-4032-AD76-C45CBC2D0E54}">
      <dgm:prSet custT="1"/>
      <dgm:spPr/>
      <dgm:t>
        <a:bodyPr/>
        <a:lstStyle/>
        <a:p>
          <a:r>
            <a:rPr lang="en-US" sz="1200" dirty="0" smtClean="0"/>
            <a:t>Itinerant Outreach Services</a:t>
          </a:r>
          <a:endParaRPr lang="en-US" sz="1200" dirty="0"/>
        </a:p>
      </dgm:t>
    </dgm:pt>
    <dgm:pt modelId="{2C2CEB74-862A-454C-BA81-89D6F490DFA0}" type="parTrans" cxnId="{17E108FE-EF18-4A6A-B4C7-9BAA78C08A43}">
      <dgm:prSet/>
      <dgm:spPr/>
      <dgm:t>
        <a:bodyPr/>
        <a:lstStyle/>
        <a:p>
          <a:endParaRPr lang="en-US"/>
        </a:p>
      </dgm:t>
    </dgm:pt>
    <dgm:pt modelId="{A9537689-D0F7-4D64-95A3-DAA0F70C8923}" type="sibTrans" cxnId="{17E108FE-EF18-4A6A-B4C7-9BAA78C08A43}">
      <dgm:prSet/>
      <dgm:spPr/>
      <dgm:t>
        <a:bodyPr/>
        <a:lstStyle/>
        <a:p>
          <a:endParaRPr lang="en-US"/>
        </a:p>
      </dgm:t>
    </dgm:pt>
    <dgm:pt modelId="{F93DFD59-9F52-4A0D-A721-518399CDF2AC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EHDI</a:t>
          </a:r>
          <a:endParaRPr lang="en-US" sz="1200" dirty="0"/>
        </a:p>
      </dgm:t>
    </dgm:pt>
    <dgm:pt modelId="{EA376D3F-910C-4094-9BF8-7191BA146B54}" type="parTrans" cxnId="{A34D8557-28C4-47C4-9554-6CC32F4BAA60}">
      <dgm:prSet/>
      <dgm:spPr/>
      <dgm:t>
        <a:bodyPr/>
        <a:lstStyle/>
        <a:p>
          <a:endParaRPr lang="en-US"/>
        </a:p>
      </dgm:t>
    </dgm:pt>
    <dgm:pt modelId="{257C2BBB-2702-47FC-BDDE-A14F29CC6AA7}" type="sibTrans" cxnId="{A34D8557-28C4-47C4-9554-6CC32F4BAA60}">
      <dgm:prSet/>
      <dgm:spPr/>
      <dgm:t>
        <a:bodyPr/>
        <a:lstStyle/>
        <a:p>
          <a:endParaRPr lang="en-US"/>
        </a:p>
      </dgm:t>
    </dgm:pt>
    <dgm:pt modelId="{8BC39F0E-416A-4F69-8588-A035CE80C3D0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C867AC7-D4AE-469E-93A8-11892CAD3874}" type="pres">
      <dgm:prSet presAssocID="{6E7E0E29-9E4B-4F75-BF13-4B8FB6AA8F50}" presName="hierRoot1" presStyleCnt="0"/>
      <dgm:spPr/>
      <dgm:t>
        <a:bodyPr/>
        <a:lstStyle/>
        <a:p>
          <a:endParaRPr lang="en-US"/>
        </a:p>
      </dgm:t>
    </dgm:pt>
    <dgm:pt modelId="{C698C82F-6D7A-4966-86CF-966C69098491}" type="pres">
      <dgm:prSet presAssocID="{6E7E0E29-9E4B-4F75-BF13-4B8FB6AA8F50}" presName="composite" presStyleCnt="0"/>
      <dgm:spPr/>
      <dgm:t>
        <a:bodyPr/>
        <a:lstStyle/>
        <a:p>
          <a:endParaRPr lang="en-US"/>
        </a:p>
      </dgm:t>
    </dgm:pt>
    <dgm:pt modelId="{DD4A01EC-9226-4DD9-9544-0066391E70F8}" type="pres">
      <dgm:prSet presAssocID="{6E7E0E29-9E4B-4F75-BF13-4B8FB6AA8F50}" presName="background" presStyleLbl="node0" presStyleIdx="0" presStyleCnt="2"/>
      <dgm:spPr/>
      <dgm:t>
        <a:bodyPr/>
        <a:lstStyle/>
        <a:p>
          <a:endParaRPr lang="en-US"/>
        </a:p>
      </dgm:t>
    </dgm:pt>
    <dgm:pt modelId="{70A24221-6180-404A-99E3-2AADA3921BB3}" type="pres">
      <dgm:prSet presAssocID="{6E7E0E29-9E4B-4F75-BF13-4B8FB6AA8F50}" presName="text" presStyleLbl="fgAcc0" presStyleIdx="0" presStyleCnt="2" custLinFactNeighborX="244" custLinFactNeighborY="-503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687FE-90BA-424B-89DD-434B11D57E49}" type="pres">
      <dgm:prSet presAssocID="{6E7E0E29-9E4B-4F75-BF13-4B8FB6AA8F50}" presName="hierChild2" presStyleCnt="0"/>
      <dgm:spPr/>
      <dgm:t>
        <a:bodyPr/>
        <a:lstStyle/>
        <a:p>
          <a:endParaRPr lang="en-US"/>
        </a:p>
      </dgm:t>
    </dgm:pt>
    <dgm:pt modelId="{2DB1324B-B567-4B4C-B75B-71DF2DCA6260}" type="pres">
      <dgm:prSet presAssocID="{EA376D3F-910C-4094-9BF8-7191BA146B54}" presName="Name10" presStyleLbl="parChTrans1D2" presStyleIdx="0" presStyleCnt="3"/>
      <dgm:spPr/>
      <dgm:t>
        <a:bodyPr/>
        <a:lstStyle/>
        <a:p>
          <a:endParaRPr lang="en-US"/>
        </a:p>
      </dgm:t>
    </dgm:pt>
    <dgm:pt modelId="{ECD9F433-6B2A-4F85-8F9A-95092292F6EA}" type="pres">
      <dgm:prSet presAssocID="{F93DFD59-9F52-4A0D-A721-518399CDF2AC}" presName="hierRoot2" presStyleCnt="0"/>
      <dgm:spPr/>
    </dgm:pt>
    <dgm:pt modelId="{D6E76243-65B4-4D47-935C-620FFA494C84}" type="pres">
      <dgm:prSet presAssocID="{F93DFD59-9F52-4A0D-A721-518399CDF2AC}" presName="composite2" presStyleCnt="0"/>
      <dgm:spPr/>
    </dgm:pt>
    <dgm:pt modelId="{5FD81DEB-22DE-403E-A9F5-94D8456346BC}" type="pres">
      <dgm:prSet presAssocID="{F93DFD59-9F52-4A0D-A721-518399CDF2AC}" presName="background2" presStyleLbl="node2" presStyleIdx="0" presStyleCnt="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64AE640-3854-498C-9F5E-2C3AE79FD379}" type="pres">
      <dgm:prSet presAssocID="{F93DFD59-9F52-4A0D-A721-518399CDF2AC}" presName="text2" presStyleLbl="fgAcc2" presStyleIdx="0" presStyleCnt="3" custScaleX="65169" custScaleY="42244" custLinFactNeighborX="-1795" custLinFactNeighborY="-2388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79DCF45-4646-462A-8AD5-9E348FAECFAB}" type="pres">
      <dgm:prSet presAssocID="{F93DFD59-9F52-4A0D-A721-518399CDF2AC}" presName="hierChild3" presStyleCnt="0"/>
      <dgm:spPr/>
    </dgm:pt>
    <dgm:pt modelId="{3BCFDCA3-4911-4F47-9329-59E4DF13D05E}" type="pres">
      <dgm:prSet presAssocID="{7382616E-7CAD-4CE1-8BDA-A8C554EFA1E7}" presName="hierRoot1" presStyleCnt="0"/>
      <dgm:spPr/>
      <dgm:t>
        <a:bodyPr/>
        <a:lstStyle/>
        <a:p>
          <a:endParaRPr lang="en-US"/>
        </a:p>
      </dgm:t>
    </dgm:pt>
    <dgm:pt modelId="{048E8A1B-132F-405F-B604-F19A35EA058A}" type="pres">
      <dgm:prSet presAssocID="{7382616E-7CAD-4CE1-8BDA-A8C554EFA1E7}" presName="composite" presStyleCnt="0"/>
      <dgm:spPr/>
      <dgm:t>
        <a:bodyPr/>
        <a:lstStyle/>
        <a:p>
          <a:endParaRPr lang="en-US"/>
        </a:p>
      </dgm:t>
    </dgm:pt>
    <dgm:pt modelId="{2C954461-BD1C-41B7-8F06-12690A0C2EC9}" type="pres">
      <dgm:prSet presAssocID="{7382616E-7CAD-4CE1-8BDA-A8C554EFA1E7}" presName="background" presStyleLbl="node0" presStyleIdx="1" presStyleCnt="2"/>
      <dgm:spPr/>
      <dgm:t>
        <a:bodyPr/>
        <a:lstStyle/>
        <a:p>
          <a:endParaRPr lang="en-US"/>
        </a:p>
      </dgm:t>
    </dgm:pt>
    <dgm:pt modelId="{52058F2B-6C7C-42EB-B2C3-8A53B63D944A}" type="pres">
      <dgm:prSet presAssocID="{7382616E-7CAD-4CE1-8BDA-A8C554EFA1E7}" presName="text" presStyleLbl="fgAcc0" presStyleIdx="1" presStyleCnt="2" custLinFactNeighborX="31479" custLinFactNeighborY="-473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0FC1CC-9FA0-4C20-9C38-47BFDF29EA7A}" type="pres">
      <dgm:prSet presAssocID="{7382616E-7CAD-4CE1-8BDA-A8C554EFA1E7}" presName="hierChild2" presStyleCnt="0"/>
      <dgm:spPr/>
      <dgm:t>
        <a:bodyPr/>
        <a:lstStyle/>
        <a:p>
          <a:endParaRPr lang="en-US"/>
        </a:p>
      </dgm:t>
    </dgm:pt>
    <dgm:pt modelId="{DC63E817-74B1-418B-A48B-9B342872912B}" type="pres">
      <dgm:prSet presAssocID="{CBF4ACC1-5F58-41E8-920A-AC9D083B60B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C576D1C2-814C-412D-8195-107A1D479A7A}" type="pres">
      <dgm:prSet presAssocID="{A3F6031E-7010-494A-BA42-C20A3B2935E7}" presName="hierRoot2" presStyleCnt="0"/>
      <dgm:spPr/>
      <dgm:t>
        <a:bodyPr/>
        <a:lstStyle/>
        <a:p>
          <a:endParaRPr lang="en-US"/>
        </a:p>
      </dgm:t>
    </dgm:pt>
    <dgm:pt modelId="{E0F539E1-F745-4C0B-BCA7-35E7C9E0EAAE}" type="pres">
      <dgm:prSet presAssocID="{A3F6031E-7010-494A-BA42-C20A3B2935E7}" presName="composite2" presStyleCnt="0"/>
      <dgm:spPr/>
      <dgm:t>
        <a:bodyPr/>
        <a:lstStyle/>
        <a:p>
          <a:endParaRPr lang="en-US"/>
        </a:p>
      </dgm:t>
    </dgm:pt>
    <dgm:pt modelId="{DC425EE2-77F2-42F9-9F8F-957AC8F527AD}" type="pres">
      <dgm:prSet presAssocID="{A3F6031E-7010-494A-BA42-C20A3B2935E7}" presName="background2" presStyleLbl="node2" presStyleIdx="1" presStyleCnt="3"/>
      <dgm:spPr/>
      <dgm:t>
        <a:bodyPr/>
        <a:lstStyle/>
        <a:p>
          <a:endParaRPr lang="en-US"/>
        </a:p>
      </dgm:t>
    </dgm:pt>
    <dgm:pt modelId="{00878DF9-F23C-4B63-853D-400CCA7923F9}" type="pres">
      <dgm:prSet presAssocID="{A3F6031E-7010-494A-BA42-C20A3B2935E7}" presName="text2" presStyleLbl="fgAcc2" presStyleIdx="1" presStyleCnt="3" custLinFactX="71776" custLinFactNeighborX="100000" custLinFactNeighborY="-347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83153A-9669-4B04-83C5-274F2CC1D876}" type="pres">
      <dgm:prSet presAssocID="{A3F6031E-7010-494A-BA42-C20A3B2935E7}" presName="hierChild3" presStyleCnt="0"/>
      <dgm:spPr/>
      <dgm:t>
        <a:bodyPr/>
        <a:lstStyle/>
        <a:p>
          <a:endParaRPr lang="en-US"/>
        </a:p>
      </dgm:t>
    </dgm:pt>
    <dgm:pt modelId="{ACFB4608-3A7F-4B46-B067-AA2A38D23AD3}" type="pres">
      <dgm:prSet presAssocID="{6C5367A3-9299-4D54-800C-8A902B4A7C57}" presName="Name10" presStyleLbl="parChTrans1D2" presStyleIdx="2" presStyleCnt="3"/>
      <dgm:spPr/>
      <dgm:t>
        <a:bodyPr/>
        <a:lstStyle/>
        <a:p>
          <a:endParaRPr lang="en-US"/>
        </a:p>
      </dgm:t>
    </dgm:pt>
    <dgm:pt modelId="{079ADA61-5A0A-47D2-8FDF-0D9D60328FEB}" type="pres">
      <dgm:prSet presAssocID="{FA32F8A0-74A6-4808-87D9-34A5D49E3C18}" presName="hierRoot2" presStyleCnt="0"/>
      <dgm:spPr/>
      <dgm:t>
        <a:bodyPr/>
        <a:lstStyle/>
        <a:p>
          <a:endParaRPr lang="en-US"/>
        </a:p>
      </dgm:t>
    </dgm:pt>
    <dgm:pt modelId="{65D05B93-3D16-44CC-918C-0AA4CAD4011D}" type="pres">
      <dgm:prSet presAssocID="{FA32F8A0-74A6-4808-87D9-34A5D49E3C18}" presName="composite2" presStyleCnt="0"/>
      <dgm:spPr/>
      <dgm:t>
        <a:bodyPr/>
        <a:lstStyle/>
        <a:p>
          <a:endParaRPr lang="en-US"/>
        </a:p>
      </dgm:t>
    </dgm:pt>
    <dgm:pt modelId="{4C74B68A-81F2-43F2-A35F-BD8987D00593}" type="pres">
      <dgm:prSet presAssocID="{FA32F8A0-74A6-4808-87D9-34A5D49E3C18}" presName="background2" presStyleLbl="node2" presStyleIdx="2" presStyleCnt="3"/>
      <dgm:spPr/>
      <dgm:t>
        <a:bodyPr/>
        <a:lstStyle/>
        <a:p>
          <a:endParaRPr lang="en-US"/>
        </a:p>
      </dgm:t>
    </dgm:pt>
    <dgm:pt modelId="{FBB71F88-F767-4176-A702-0A13B9CFC270}" type="pres">
      <dgm:prSet presAssocID="{FA32F8A0-74A6-4808-87D9-34A5D49E3C18}" presName="text2" presStyleLbl="fgAcc2" presStyleIdx="2" presStyleCnt="3" custLinFactX="-21103" custLinFactNeighborX="-100000" custLinFactNeighborY="-347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6CF77-FEA6-4141-8868-780142987C2F}" type="pres">
      <dgm:prSet presAssocID="{FA32F8A0-74A6-4808-87D9-34A5D49E3C18}" presName="hierChild3" presStyleCnt="0"/>
      <dgm:spPr/>
      <dgm:t>
        <a:bodyPr/>
        <a:lstStyle/>
        <a:p>
          <a:endParaRPr lang="en-US"/>
        </a:p>
      </dgm:t>
    </dgm:pt>
    <dgm:pt modelId="{3D78B906-5AFC-4563-92B5-2A5CE19502E9}" type="pres">
      <dgm:prSet presAssocID="{7F64C358-5558-4E23-869B-1E6DC342592B}" presName="Name17" presStyleLbl="parChTrans1D3" presStyleIdx="0" presStyleCnt="3"/>
      <dgm:spPr/>
      <dgm:t>
        <a:bodyPr/>
        <a:lstStyle/>
        <a:p>
          <a:endParaRPr lang="en-US"/>
        </a:p>
      </dgm:t>
    </dgm:pt>
    <dgm:pt modelId="{CA374739-620D-4163-A928-439267C07C09}" type="pres">
      <dgm:prSet presAssocID="{56BE1C57-31B1-4A6F-AED4-82FE2F846900}" presName="hierRoot3" presStyleCnt="0"/>
      <dgm:spPr/>
      <dgm:t>
        <a:bodyPr/>
        <a:lstStyle/>
        <a:p>
          <a:endParaRPr lang="en-US"/>
        </a:p>
      </dgm:t>
    </dgm:pt>
    <dgm:pt modelId="{7DEE91F7-9E4F-4719-982F-311FD674245C}" type="pres">
      <dgm:prSet presAssocID="{56BE1C57-31B1-4A6F-AED4-82FE2F846900}" presName="composite3" presStyleCnt="0"/>
      <dgm:spPr/>
      <dgm:t>
        <a:bodyPr/>
        <a:lstStyle/>
        <a:p>
          <a:endParaRPr lang="en-US"/>
        </a:p>
      </dgm:t>
    </dgm:pt>
    <dgm:pt modelId="{A3B6E844-EC3A-468A-B9DD-D0A4DEE87B95}" type="pres">
      <dgm:prSet presAssocID="{56BE1C57-31B1-4A6F-AED4-82FE2F846900}" presName="background3" presStyleLbl="node3" presStyleIdx="0" presStyleCnt="3"/>
      <dgm:spPr/>
      <dgm:t>
        <a:bodyPr/>
        <a:lstStyle/>
        <a:p>
          <a:endParaRPr lang="en-US"/>
        </a:p>
      </dgm:t>
    </dgm:pt>
    <dgm:pt modelId="{3F566F4A-6009-4FB8-B756-8A56B8D80207}" type="pres">
      <dgm:prSet presAssocID="{56BE1C57-31B1-4A6F-AED4-82FE2F846900}" presName="text3" presStyleLbl="fgAcc3" presStyleIdx="0" presStyleCnt="3" custScaleX="81371" custScaleY="82850" custLinFactX="-3194" custLinFactNeighborX="-100000" custLinFactNeighborY="-282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989BBD-76DD-4633-866B-A193580C3BF7}" type="pres">
      <dgm:prSet presAssocID="{56BE1C57-31B1-4A6F-AED4-82FE2F846900}" presName="hierChild4" presStyleCnt="0"/>
      <dgm:spPr/>
      <dgm:t>
        <a:bodyPr/>
        <a:lstStyle/>
        <a:p>
          <a:endParaRPr lang="en-US"/>
        </a:p>
      </dgm:t>
    </dgm:pt>
    <dgm:pt modelId="{256CC33D-6D83-4669-9326-8912E10142DE}" type="pres">
      <dgm:prSet presAssocID="{648E543C-77DB-4BDE-8186-642CFA3D4918}" presName="Name23" presStyleLbl="parChTrans1D4" presStyleIdx="0" presStyleCnt="2"/>
      <dgm:spPr/>
      <dgm:t>
        <a:bodyPr/>
        <a:lstStyle/>
        <a:p>
          <a:endParaRPr lang="en-US"/>
        </a:p>
      </dgm:t>
    </dgm:pt>
    <dgm:pt modelId="{03FE081F-CD5B-478B-BFB0-1CD3D753FED0}" type="pres">
      <dgm:prSet presAssocID="{22326DD7-2D81-41D7-BB15-4A7D4EF1181F}" presName="hierRoot4" presStyleCnt="0"/>
      <dgm:spPr/>
      <dgm:t>
        <a:bodyPr/>
        <a:lstStyle/>
        <a:p>
          <a:endParaRPr lang="en-US"/>
        </a:p>
      </dgm:t>
    </dgm:pt>
    <dgm:pt modelId="{70507986-E6FB-4152-8D32-73D23E4D8FDA}" type="pres">
      <dgm:prSet presAssocID="{22326DD7-2D81-41D7-BB15-4A7D4EF1181F}" presName="composite4" presStyleCnt="0"/>
      <dgm:spPr/>
      <dgm:t>
        <a:bodyPr/>
        <a:lstStyle/>
        <a:p>
          <a:endParaRPr lang="en-US"/>
        </a:p>
      </dgm:t>
    </dgm:pt>
    <dgm:pt modelId="{8E136EB9-3EF9-45FA-BE51-AAEDB275A445}" type="pres">
      <dgm:prSet presAssocID="{22326DD7-2D81-41D7-BB15-4A7D4EF1181F}" presName="background4" presStyleLbl="node4" presStyleIdx="0" presStyleCnt="2"/>
      <dgm:spPr/>
      <dgm:t>
        <a:bodyPr/>
        <a:lstStyle/>
        <a:p>
          <a:endParaRPr lang="en-US"/>
        </a:p>
      </dgm:t>
    </dgm:pt>
    <dgm:pt modelId="{66F26635-D736-4A72-8DF3-889CDFF910EF}" type="pres">
      <dgm:prSet presAssocID="{22326DD7-2D81-41D7-BB15-4A7D4EF1181F}" presName="text4" presStyleLbl="fgAcc4" presStyleIdx="0" presStyleCnt="2" custScaleX="70783" custLinFactX="-8488" custLinFactNeighborX="-100000" custLinFactNeighborY="-269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8B1411-2845-425E-8F60-C40F6DBB89A1}" type="pres">
      <dgm:prSet presAssocID="{22326DD7-2D81-41D7-BB15-4A7D4EF1181F}" presName="hierChild5" presStyleCnt="0"/>
      <dgm:spPr/>
      <dgm:t>
        <a:bodyPr/>
        <a:lstStyle/>
        <a:p>
          <a:endParaRPr lang="en-US"/>
        </a:p>
      </dgm:t>
    </dgm:pt>
    <dgm:pt modelId="{BB19032E-7EBB-4622-83B6-406E14C6F4B5}" type="pres">
      <dgm:prSet presAssocID="{F0223F82-B8C1-4771-96EF-FC522D3C3FDD}" presName="Name17" presStyleLbl="parChTrans1D3" presStyleIdx="1" presStyleCnt="3"/>
      <dgm:spPr/>
      <dgm:t>
        <a:bodyPr/>
        <a:lstStyle/>
        <a:p>
          <a:endParaRPr lang="en-US"/>
        </a:p>
      </dgm:t>
    </dgm:pt>
    <dgm:pt modelId="{3F74EDF0-0059-49EC-B657-C57560D4A6E7}" type="pres">
      <dgm:prSet presAssocID="{3CCCA96B-A671-4A21-96FF-97D67EA6A84E}" presName="hierRoot3" presStyleCnt="0"/>
      <dgm:spPr/>
      <dgm:t>
        <a:bodyPr/>
        <a:lstStyle/>
        <a:p>
          <a:endParaRPr lang="en-US"/>
        </a:p>
      </dgm:t>
    </dgm:pt>
    <dgm:pt modelId="{1BEEA254-45BA-4E61-88AC-EC6363020693}" type="pres">
      <dgm:prSet presAssocID="{3CCCA96B-A671-4A21-96FF-97D67EA6A84E}" presName="composite3" presStyleCnt="0"/>
      <dgm:spPr/>
      <dgm:t>
        <a:bodyPr/>
        <a:lstStyle/>
        <a:p>
          <a:endParaRPr lang="en-US"/>
        </a:p>
      </dgm:t>
    </dgm:pt>
    <dgm:pt modelId="{5A6599EC-6AFF-4C90-91D2-930DA84DA54A}" type="pres">
      <dgm:prSet presAssocID="{3CCCA96B-A671-4A21-96FF-97D67EA6A84E}" presName="background3" presStyleLbl="node3" presStyleIdx="1" presStyleCnt="3"/>
      <dgm:spPr/>
      <dgm:t>
        <a:bodyPr/>
        <a:lstStyle/>
        <a:p>
          <a:endParaRPr lang="en-US"/>
        </a:p>
      </dgm:t>
    </dgm:pt>
    <dgm:pt modelId="{A33A29CD-9773-4A5F-9663-FB4592029C0F}" type="pres">
      <dgm:prSet presAssocID="{3CCCA96B-A671-4A21-96FF-97D67EA6A84E}" presName="text3" presStyleLbl="fgAcc3" presStyleIdx="1" presStyleCnt="3" custScaleX="89937" custScaleY="85662" custLinFactNeighborX="-90939" custLinFactNeighborY="-247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2D3D1B-B97F-4D4F-84BA-906385B81D5B}" type="pres">
      <dgm:prSet presAssocID="{3CCCA96B-A671-4A21-96FF-97D67EA6A84E}" presName="hierChild4" presStyleCnt="0"/>
      <dgm:spPr/>
      <dgm:t>
        <a:bodyPr/>
        <a:lstStyle/>
        <a:p>
          <a:endParaRPr lang="en-US"/>
        </a:p>
      </dgm:t>
    </dgm:pt>
    <dgm:pt modelId="{07F84E2D-074C-4614-BEFF-AD7BD389748A}" type="pres">
      <dgm:prSet presAssocID="{997A1C86-5182-4D81-B062-6A3E7D461B92}" presName="Name23" presStyleLbl="parChTrans1D4" presStyleIdx="1" presStyleCnt="2"/>
      <dgm:spPr/>
      <dgm:t>
        <a:bodyPr/>
        <a:lstStyle/>
        <a:p>
          <a:endParaRPr lang="en-US"/>
        </a:p>
      </dgm:t>
    </dgm:pt>
    <dgm:pt modelId="{740293D8-EA46-49D8-96DC-79D5569FE437}" type="pres">
      <dgm:prSet presAssocID="{DBAF4023-CEF9-45D6-8940-D0A2F5B9DFEA}" presName="hierRoot4" presStyleCnt="0"/>
      <dgm:spPr/>
      <dgm:t>
        <a:bodyPr/>
        <a:lstStyle/>
        <a:p>
          <a:endParaRPr lang="en-US"/>
        </a:p>
      </dgm:t>
    </dgm:pt>
    <dgm:pt modelId="{A0F393DF-9878-493D-B301-15B7CEDA2C86}" type="pres">
      <dgm:prSet presAssocID="{DBAF4023-CEF9-45D6-8940-D0A2F5B9DFEA}" presName="composite4" presStyleCnt="0"/>
      <dgm:spPr/>
      <dgm:t>
        <a:bodyPr/>
        <a:lstStyle/>
        <a:p>
          <a:endParaRPr lang="en-US"/>
        </a:p>
      </dgm:t>
    </dgm:pt>
    <dgm:pt modelId="{26C17799-E169-4D75-A332-B5F9497AB4CB}" type="pres">
      <dgm:prSet presAssocID="{DBAF4023-CEF9-45D6-8940-D0A2F5B9DFEA}" presName="background4" presStyleLbl="node4" presStyleIdx="1" presStyleCnt="2"/>
      <dgm:spPr/>
      <dgm:t>
        <a:bodyPr/>
        <a:lstStyle/>
        <a:p>
          <a:endParaRPr lang="en-US"/>
        </a:p>
      </dgm:t>
    </dgm:pt>
    <dgm:pt modelId="{0F42DD10-8B9A-41D2-93E2-2FA0FC68A576}" type="pres">
      <dgm:prSet presAssocID="{DBAF4023-CEF9-45D6-8940-D0A2F5B9DFEA}" presName="text4" presStyleLbl="fgAcc4" presStyleIdx="1" presStyleCnt="2" custScaleX="108579" custScaleY="145533" custLinFactNeighborX="-85361" custLinFactNeighborY="-321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4E1E6-C40A-458F-A53F-95750837F43D}" type="pres">
      <dgm:prSet presAssocID="{DBAF4023-CEF9-45D6-8940-D0A2F5B9DFEA}" presName="hierChild5" presStyleCnt="0"/>
      <dgm:spPr/>
      <dgm:t>
        <a:bodyPr/>
        <a:lstStyle/>
        <a:p>
          <a:endParaRPr lang="en-US"/>
        </a:p>
      </dgm:t>
    </dgm:pt>
    <dgm:pt modelId="{A9C6BA9E-914A-4A12-8DE3-040DEB12CEC3}" type="pres">
      <dgm:prSet presAssocID="{2C2CEB74-862A-454C-BA81-89D6F490DFA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A5FDEC0-FF28-412F-9995-2C555914EBF1}" type="pres">
      <dgm:prSet presAssocID="{CB9C3872-DEC9-4032-AD76-C45CBC2D0E54}" presName="hierRoot3" presStyleCnt="0"/>
      <dgm:spPr/>
      <dgm:t>
        <a:bodyPr/>
        <a:lstStyle/>
        <a:p>
          <a:endParaRPr lang="en-US"/>
        </a:p>
      </dgm:t>
    </dgm:pt>
    <dgm:pt modelId="{8C45E099-11A6-402E-B47D-77BA999B1C80}" type="pres">
      <dgm:prSet presAssocID="{CB9C3872-DEC9-4032-AD76-C45CBC2D0E54}" presName="composite3" presStyleCnt="0"/>
      <dgm:spPr/>
      <dgm:t>
        <a:bodyPr/>
        <a:lstStyle/>
        <a:p>
          <a:endParaRPr lang="en-US"/>
        </a:p>
      </dgm:t>
    </dgm:pt>
    <dgm:pt modelId="{22CCA056-46C6-4E39-996D-674270D818B3}" type="pres">
      <dgm:prSet presAssocID="{CB9C3872-DEC9-4032-AD76-C45CBC2D0E54}" presName="background3" presStyleLbl="node3" presStyleIdx="2" presStyleCnt="3"/>
      <dgm:spPr/>
      <dgm:t>
        <a:bodyPr/>
        <a:lstStyle/>
        <a:p>
          <a:endParaRPr lang="en-US"/>
        </a:p>
      </dgm:t>
    </dgm:pt>
    <dgm:pt modelId="{6EEAA5A4-C735-42D7-96F3-762CC2FB5296}" type="pres">
      <dgm:prSet presAssocID="{CB9C3872-DEC9-4032-AD76-C45CBC2D0E54}" presName="text3" presStyleLbl="fgAcc3" presStyleIdx="2" presStyleCnt="3" custScaleX="80192" custScaleY="81636" custLinFactNeighborX="-86689" custLinFactNeighborY="-271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CEEDE9-9D7C-4B11-998F-8217B56A4655}" type="pres">
      <dgm:prSet presAssocID="{CB9C3872-DEC9-4032-AD76-C45CBC2D0E54}" presName="hierChild4" presStyleCnt="0"/>
      <dgm:spPr/>
      <dgm:t>
        <a:bodyPr/>
        <a:lstStyle/>
        <a:p>
          <a:endParaRPr lang="en-US"/>
        </a:p>
      </dgm:t>
    </dgm:pt>
  </dgm:ptLst>
  <dgm:cxnLst>
    <dgm:cxn modelId="{431B23AA-CE82-430B-A075-7B356372ED56}" type="presOf" srcId="{A3F6031E-7010-494A-BA42-C20A3B2935E7}" destId="{00878DF9-F23C-4B63-853D-400CCA7923F9}" srcOrd="0" destOrd="0" presId="urn:microsoft.com/office/officeart/2005/8/layout/hierarchy1"/>
    <dgm:cxn modelId="{B0299519-1768-4578-A6AC-B638B04C68AA}" type="presOf" srcId="{6E7E0E29-9E4B-4F75-BF13-4B8FB6AA8F50}" destId="{70A24221-6180-404A-99E3-2AADA3921BB3}" srcOrd="0" destOrd="0" presId="urn:microsoft.com/office/officeart/2005/8/layout/hierarchy1"/>
    <dgm:cxn modelId="{976982CA-3405-476B-BAA5-04D5EAAA0D7C}" type="presOf" srcId="{EA376D3F-910C-4094-9BF8-7191BA146B54}" destId="{2DB1324B-B567-4B4C-B75B-71DF2DCA6260}" srcOrd="0" destOrd="0" presId="urn:microsoft.com/office/officeart/2005/8/layout/hierarchy1"/>
    <dgm:cxn modelId="{451A224B-4B8F-463E-A8C8-125A33236BB4}" srcId="{A996D7B2-E856-4080-AF29-23E1B096B261}" destId="{7382616E-7CAD-4CE1-8BDA-A8C554EFA1E7}" srcOrd="1" destOrd="0" parTransId="{1FBD7F56-4D38-4863-86FE-AF2BF91B978D}" sibTransId="{D285B14C-13A5-40A8-9D7A-3864521C5C7E}"/>
    <dgm:cxn modelId="{95FD19DE-52A5-4D34-92C8-B17D44CB9CA5}" type="presOf" srcId="{DBAF4023-CEF9-45D6-8940-D0A2F5B9DFEA}" destId="{0F42DD10-8B9A-41D2-93E2-2FA0FC68A576}" srcOrd="0" destOrd="0" presId="urn:microsoft.com/office/officeart/2005/8/layout/hierarchy1"/>
    <dgm:cxn modelId="{EDAAC8A6-DB80-4AA0-89EC-851ECEA9C2FC}" srcId="{7382616E-7CAD-4CE1-8BDA-A8C554EFA1E7}" destId="{FA32F8A0-74A6-4808-87D9-34A5D49E3C18}" srcOrd="1" destOrd="0" parTransId="{6C5367A3-9299-4D54-800C-8A902B4A7C57}" sibTransId="{10625209-3780-49F0-A8BE-622EABD76688}"/>
    <dgm:cxn modelId="{478014CE-D08B-4CD7-8E0F-B5ACC65E9A79}" type="presOf" srcId="{22326DD7-2D81-41D7-BB15-4A7D4EF1181F}" destId="{66F26635-D736-4A72-8DF3-889CDFF910EF}" srcOrd="0" destOrd="0" presId="urn:microsoft.com/office/officeart/2005/8/layout/hierarchy1"/>
    <dgm:cxn modelId="{B8C2F6BA-C5AC-4847-BC9F-37F1989DB9F3}" type="presOf" srcId="{F0223F82-B8C1-4771-96EF-FC522D3C3FDD}" destId="{BB19032E-7EBB-4622-83B6-406E14C6F4B5}" srcOrd="0" destOrd="0" presId="urn:microsoft.com/office/officeart/2005/8/layout/hierarchy1"/>
    <dgm:cxn modelId="{17E108FE-EF18-4A6A-B4C7-9BAA78C08A43}" srcId="{FA32F8A0-74A6-4808-87D9-34A5D49E3C18}" destId="{CB9C3872-DEC9-4032-AD76-C45CBC2D0E54}" srcOrd="2" destOrd="0" parTransId="{2C2CEB74-862A-454C-BA81-89D6F490DFA0}" sibTransId="{A9537689-D0F7-4D64-95A3-DAA0F70C8923}"/>
    <dgm:cxn modelId="{90E05ACE-67AE-43D1-8805-55168DAC7CD5}" type="presOf" srcId="{3CCCA96B-A671-4A21-96FF-97D67EA6A84E}" destId="{A33A29CD-9773-4A5F-9663-FB4592029C0F}" srcOrd="0" destOrd="0" presId="urn:microsoft.com/office/officeart/2005/8/layout/hierarchy1"/>
    <dgm:cxn modelId="{F01D63B6-8FC6-4495-B400-FCA313543607}" type="presOf" srcId="{CB9C3872-DEC9-4032-AD76-C45CBC2D0E54}" destId="{6EEAA5A4-C735-42D7-96F3-762CC2FB5296}" srcOrd="0" destOrd="0" presId="urn:microsoft.com/office/officeart/2005/8/layout/hierarchy1"/>
    <dgm:cxn modelId="{27A6C8E8-70F2-4F6F-B7B2-2A9AF45EEB94}" type="presOf" srcId="{7F64C358-5558-4E23-869B-1E6DC342592B}" destId="{3D78B906-5AFC-4563-92B5-2A5CE19502E9}" srcOrd="0" destOrd="0" presId="urn:microsoft.com/office/officeart/2005/8/layout/hierarchy1"/>
    <dgm:cxn modelId="{1E5EA4D8-7142-40ED-BD56-33752C9E05BC}" srcId="{3CCCA96B-A671-4A21-96FF-97D67EA6A84E}" destId="{DBAF4023-CEF9-45D6-8940-D0A2F5B9DFEA}" srcOrd="0" destOrd="0" parTransId="{997A1C86-5182-4D81-B062-6A3E7D461B92}" sibTransId="{A8455496-0B9C-4F07-8272-38A0561A3FE4}"/>
    <dgm:cxn modelId="{5F73578D-450A-4D90-A864-0CA6D23182EA}" srcId="{FA32F8A0-74A6-4808-87D9-34A5D49E3C18}" destId="{3CCCA96B-A671-4A21-96FF-97D67EA6A84E}" srcOrd="1" destOrd="0" parTransId="{F0223F82-B8C1-4771-96EF-FC522D3C3FDD}" sibTransId="{C20AD68F-DF9B-4B7F-B24E-567C26AC2825}"/>
    <dgm:cxn modelId="{33CC0C42-9270-4D3C-977A-ADE44E9404B6}" type="presOf" srcId="{56BE1C57-31B1-4A6F-AED4-82FE2F846900}" destId="{3F566F4A-6009-4FB8-B756-8A56B8D80207}" srcOrd="0" destOrd="0" presId="urn:microsoft.com/office/officeart/2005/8/layout/hierarchy1"/>
    <dgm:cxn modelId="{A34D8557-28C4-47C4-9554-6CC32F4BAA60}" srcId="{6E7E0E29-9E4B-4F75-BF13-4B8FB6AA8F50}" destId="{F93DFD59-9F52-4A0D-A721-518399CDF2AC}" srcOrd="0" destOrd="0" parTransId="{EA376D3F-910C-4094-9BF8-7191BA146B54}" sibTransId="{257C2BBB-2702-47FC-BDDE-A14F29CC6AA7}"/>
    <dgm:cxn modelId="{4B921DF6-8BBC-447C-AC48-0C132DE80300}" type="presOf" srcId="{FA32F8A0-74A6-4808-87D9-34A5D49E3C18}" destId="{FBB71F88-F767-4176-A702-0A13B9CFC270}" srcOrd="0" destOrd="0" presId="urn:microsoft.com/office/officeart/2005/8/layout/hierarchy1"/>
    <dgm:cxn modelId="{6DD86F12-D7BB-4EBE-9730-732951A3B75E}" type="presOf" srcId="{F93DFD59-9F52-4A0D-A721-518399CDF2AC}" destId="{D64AE640-3854-498C-9F5E-2C3AE79FD379}" srcOrd="0" destOrd="0" presId="urn:microsoft.com/office/officeart/2005/8/layout/hierarchy1"/>
    <dgm:cxn modelId="{FE956506-6523-4CE5-BE9A-E0A4A5B0A409}" type="presOf" srcId="{2C2CEB74-862A-454C-BA81-89D6F490DFA0}" destId="{A9C6BA9E-914A-4A12-8DE3-040DEB12CEC3}" srcOrd="0" destOrd="0" presId="urn:microsoft.com/office/officeart/2005/8/layout/hierarchy1"/>
    <dgm:cxn modelId="{0E823ACE-75AF-44B8-913E-EB8B49CA15AF}" type="presOf" srcId="{7382616E-7CAD-4CE1-8BDA-A8C554EFA1E7}" destId="{52058F2B-6C7C-42EB-B2C3-8A53B63D944A}" srcOrd="0" destOrd="0" presId="urn:microsoft.com/office/officeart/2005/8/layout/hierarchy1"/>
    <dgm:cxn modelId="{8F03F6C8-7D24-40EC-A1CE-ACB1BB5B9FA7}" type="presOf" srcId="{6C5367A3-9299-4D54-800C-8A902B4A7C57}" destId="{ACFB4608-3A7F-4B46-B067-AA2A38D23AD3}" srcOrd="0" destOrd="0" presId="urn:microsoft.com/office/officeart/2005/8/layout/hierarchy1"/>
    <dgm:cxn modelId="{3BEA018E-0E19-4670-9E9C-634E0BA66AB8}" type="presOf" srcId="{997A1C86-5182-4D81-B062-6A3E7D461B92}" destId="{07F84E2D-074C-4614-BEFF-AD7BD389748A}" srcOrd="0" destOrd="0" presId="urn:microsoft.com/office/officeart/2005/8/layout/hierarchy1"/>
    <dgm:cxn modelId="{A722F0F7-B694-4134-B391-0B13AE895B4A}" type="presOf" srcId="{A996D7B2-E856-4080-AF29-23E1B096B261}" destId="{8BC39F0E-416A-4F69-8588-A035CE80C3D0}" srcOrd="0" destOrd="0" presId="urn:microsoft.com/office/officeart/2005/8/layout/hierarchy1"/>
    <dgm:cxn modelId="{FF09B1DC-AB5D-40F2-86B5-6F9989CE8494}" srcId="{FA32F8A0-74A6-4808-87D9-34A5D49E3C18}" destId="{56BE1C57-31B1-4A6F-AED4-82FE2F846900}" srcOrd="0" destOrd="0" parTransId="{7F64C358-5558-4E23-869B-1E6DC342592B}" sibTransId="{87FB4943-032B-4029-BFBE-A4AB7AE74D47}"/>
    <dgm:cxn modelId="{66E06BDC-5266-4E44-978C-8B8C50376E3A}" srcId="{56BE1C57-31B1-4A6F-AED4-82FE2F846900}" destId="{22326DD7-2D81-41D7-BB15-4A7D4EF1181F}" srcOrd="0" destOrd="0" parTransId="{648E543C-77DB-4BDE-8186-642CFA3D4918}" sibTransId="{2E150156-AD67-4D6E-9958-24AD59114F35}"/>
    <dgm:cxn modelId="{4DDE89A8-9654-4D52-98E0-AB8841BD08E7}" srcId="{A996D7B2-E856-4080-AF29-23E1B096B261}" destId="{6E7E0E29-9E4B-4F75-BF13-4B8FB6AA8F50}" srcOrd="0" destOrd="0" parTransId="{0050C12D-2C0D-4E9A-B4E1-A92D3C11A64F}" sibTransId="{34BC2E4A-FF3B-4F1F-9EA6-E0021A52A837}"/>
    <dgm:cxn modelId="{C3A008C2-0E4B-4DDA-9812-98E87E24971E}" srcId="{7382616E-7CAD-4CE1-8BDA-A8C554EFA1E7}" destId="{A3F6031E-7010-494A-BA42-C20A3B2935E7}" srcOrd="0" destOrd="0" parTransId="{CBF4ACC1-5F58-41E8-920A-AC9D083B60B6}" sibTransId="{131D3823-674F-4125-8E31-E24E9F2D588B}"/>
    <dgm:cxn modelId="{FD1074AA-DFF6-4EFD-8313-2283073A1398}" type="presOf" srcId="{CBF4ACC1-5F58-41E8-920A-AC9D083B60B6}" destId="{DC63E817-74B1-418B-A48B-9B342872912B}" srcOrd="0" destOrd="0" presId="urn:microsoft.com/office/officeart/2005/8/layout/hierarchy1"/>
    <dgm:cxn modelId="{0575A445-BAA0-4A16-8590-53E981A4B176}" type="presOf" srcId="{648E543C-77DB-4BDE-8186-642CFA3D4918}" destId="{256CC33D-6D83-4669-9326-8912E10142DE}" srcOrd="0" destOrd="0" presId="urn:microsoft.com/office/officeart/2005/8/layout/hierarchy1"/>
    <dgm:cxn modelId="{1C5E1432-08B7-45E8-8636-D43501343CCD}" type="presParOf" srcId="{8BC39F0E-416A-4F69-8588-A035CE80C3D0}" destId="{1C867AC7-D4AE-469E-93A8-11892CAD3874}" srcOrd="0" destOrd="0" presId="urn:microsoft.com/office/officeart/2005/8/layout/hierarchy1"/>
    <dgm:cxn modelId="{24762813-91D7-4301-8A52-BA8F1D4D99F9}" type="presParOf" srcId="{1C867AC7-D4AE-469E-93A8-11892CAD3874}" destId="{C698C82F-6D7A-4966-86CF-966C69098491}" srcOrd="0" destOrd="0" presId="urn:microsoft.com/office/officeart/2005/8/layout/hierarchy1"/>
    <dgm:cxn modelId="{C0FF4DEC-5635-46C5-A29F-ACEAEA12122E}" type="presParOf" srcId="{C698C82F-6D7A-4966-86CF-966C69098491}" destId="{DD4A01EC-9226-4DD9-9544-0066391E70F8}" srcOrd="0" destOrd="0" presId="urn:microsoft.com/office/officeart/2005/8/layout/hierarchy1"/>
    <dgm:cxn modelId="{618147F8-E1DB-411E-B384-298DD174346C}" type="presParOf" srcId="{C698C82F-6D7A-4966-86CF-966C69098491}" destId="{70A24221-6180-404A-99E3-2AADA3921BB3}" srcOrd="1" destOrd="0" presId="urn:microsoft.com/office/officeart/2005/8/layout/hierarchy1"/>
    <dgm:cxn modelId="{9B07B4D0-1D22-466E-86E5-0A367A4441C3}" type="presParOf" srcId="{1C867AC7-D4AE-469E-93A8-11892CAD3874}" destId="{FB8687FE-90BA-424B-89DD-434B11D57E49}" srcOrd="1" destOrd="0" presId="urn:microsoft.com/office/officeart/2005/8/layout/hierarchy1"/>
    <dgm:cxn modelId="{B547772E-8BC6-4EC6-8AAB-09879C0F53EA}" type="presParOf" srcId="{FB8687FE-90BA-424B-89DD-434B11D57E49}" destId="{2DB1324B-B567-4B4C-B75B-71DF2DCA6260}" srcOrd="0" destOrd="0" presId="urn:microsoft.com/office/officeart/2005/8/layout/hierarchy1"/>
    <dgm:cxn modelId="{293B78EE-432C-4BB2-80B7-42549A182809}" type="presParOf" srcId="{FB8687FE-90BA-424B-89DD-434B11D57E49}" destId="{ECD9F433-6B2A-4F85-8F9A-95092292F6EA}" srcOrd="1" destOrd="0" presId="urn:microsoft.com/office/officeart/2005/8/layout/hierarchy1"/>
    <dgm:cxn modelId="{88719C04-8D58-4761-909C-24E4C820AC09}" type="presParOf" srcId="{ECD9F433-6B2A-4F85-8F9A-95092292F6EA}" destId="{D6E76243-65B4-4D47-935C-620FFA494C84}" srcOrd="0" destOrd="0" presId="urn:microsoft.com/office/officeart/2005/8/layout/hierarchy1"/>
    <dgm:cxn modelId="{11E8686B-1373-47E8-B2F4-FA3245791EAA}" type="presParOf" srcId="{D6E76243-65B4-4D47-935C-620FFA494C84}" destId="{5FD81DEB-22DE-403E-A9F5-94D8456346BC}" srcOrd="0" destOrd="0" presId="urn:microsoft.com/office/officeart/2005/8/layout/hierarchy1"/>
    <dgm:cxn modelId="{7D7106B1-C56E-4B4A-A803-E90415B8F48B}" type="presParOf" srcId="{D6E76243-65B4-4D47-935C-620FFA494C84}" destId="{D64AE640-3854-498C-9F5E-2C3AE79FD379}" srcOrd="1" destOrd="0" presId="urn:microsoft.com/office/officeart/2005/8/layout/hierarchy1"/>
    <dgm:cxn modelId="{2059257C-0A6F-467B-B61C-AF888DC42E92}" type="presParOf" srcId="{ECD9F433-6B2A-4F85-8F9A-95092292F6EA}" destId="{779DCF45-4646-462A-8AD5-9E348FAECFAB}" srcOrd="1" destOrd="0" presId="urn:microsoft.com/office/officeart/2005/8/layout/hierarchy1"/>
    <dgm:cxn modelId="{FC69D36E-3468-46F7-8A31-E3637FAB2509}" type="presParOf" srcId="{8BC39F0E-416A-4F69-8588-A035CE80C3D0}" destId="{3BCFDCA3-4911-4F47-9329-59E4DF13D05E}" srcOrd="1" destOrd="0" presId="urn:microsoft.com/office/officeart/2005/8/layout/hierarchy1"/>
    <dgm:cxn modelId="{A8ABAC03-EFFB-452A-BA26-DFFF9279903D}" type="presParOf" srcId="{3BCFDCA3-4911-4F47-9329-59E4DF13D05E}" destId="{048E8A1B-132F-405F-B604-F19A35EA058A}" srcOrd="0" destOrd="0" presId="urn:microsoft.com/office/officeart/2005/8/layout/hierarchy1"/>
    <dgm:cxn modelId="{47D0589B-2B09-44EE-8337-B659090B2F4A}" type="presParOf" srcId="{048E8A1B-132F-405F-B604-F19A35EA058A}" destId="{2C954461-BD1C-41B7-8F06-12690A0C2EC9}" srcOrd="0" destOrd="0" presId="urn:microsoft.com/office/officeart/2005/8/layout/hierarchy1"/>
    <dgm:cxn modelId="{ABA4883C-4015-4EB9-8BC8-1FCA8B69649B}" type="presParOf" srcId="{048E8A1B-132F-405F-B604-F19A35EA058A}" destId="{52058F2B-6C7C-42EB-B2C3-8A53B63D944A}" srcOrd="1" destOrd="0" presId="urn:microsoft.com/office/officeart/2005/8/layout/hierarchy1"/>
    <dgm:cxn modelId="{34204CA5-E6ED-4D62-89FB-65004D5E964A}" type="presParOf" srcId="{3BCFDCA3-4911-4F47-9329-59E4DF13D05E}" destId="{930FC1CC-9FA0-4C20-9C38-47BFDF29EA7A}" srcOrd="1" destOrd="0" presId="urn:microsoft.com/office/officeart/2005/8/layout/hierarchy1"/>
    <dgm:cxn modelId="{B69F7380-317C-46B7-BECF-3711B4015FD7}" type="presParOf" srcId="{930FC1CC-9FA0-4C20-9C38-47BFDF29EA7A}" destId="{DC63E817-74B1-418B-A48B-9B342872912B}" srcOrd="0" destOrd="0" presId="urn:microsoft.com/office/officeart/2005/8/layout/hierarchy1"/>
    <dgm:cxn modelId="{9B4A0E96-A730-42AD-A5F0-67B6EB694059}" type="presParOf" srcId="{930FC1CC-9FA0-4C20-9C38-47BFDF29EA7A}" destId="{C576D1C2-814C-412D-8195-107A1D479A7A}" srcOrd="1" destOrd="0" presId="urn:microsoft.com/office/officeart/2005/8/layout/hierarchy1"/>
    <dgm:cxn modelId="{6BF2D755-74AD-4934-9624-AE7AD2EF7CD3}" type="presParOf" srcId="{C576D1C2-814C-412D-8195-107A1D479A7A}" destId="{E0F539E1-F745-4C0B-BCA7-35E7C9E0EAAE}" srcOrd="0" destOrd="0" presId="urn:microsoft.com/office/officeart/2005/8/layout/hierarchy1"/>
    <dgm:cxn modelId="{A9FBDE96-9ABB-4894-8058-8583C55B5EFB}" type="presParOf" srcId="{E0F539E1-F745-4C0B-BCA7-35E7C9E0EAAE}" destId="{DC425EE2-77F2-42F9-9F8F-957AC8F527AD}" srcOrd="0" destOrd="0" presId="urn:microsoft.com/office/officeart/2005/8/layout/hierarchy1"/>
    <dgm:cxn modelId="{E0767AED-5063-46C6-879C-92C564F8D72A}" type="presParOf" srcId="{E0F539E1-F745-4C0B-BCA7-35E7C9E0EAAE}" destId="{00878DF9-F23C-4B63-853D-400CCA7923F9}" srcOrd="1" destOrd="0" presId="urn:microsoft.com/office/officeart/2005/8/layout/hierarchy1"/>
    <dgm:cxn modelId="{201FB9F2-6652-4B77-B2CC-FAF66BBA74B4}" type="presParOf" srcId="{C576D1C2-814C-412D-8195-107A1D479A7A}" destId="{7A83153A-9669-4B04-83C5-274F2CC1D876}" srcOrd="1" destOrd="0" presId="urn:microsoft.com/office/officeart/2005/8/layout/hierarchy1"/>
    <dgm:cxn modelId="{A8788AF5-DCE5-40C2-BA30-73BC79EF0650}" type="presParOf" srcId="{930FC1CC-9FA0-4C20-9C38-47BFDF29EA7A}" destId="{ACFB4608-3A7F-4B46-B067-AA2A38D23AD3}" srcOrd="2" destOrd="0" presId="urn:microsoft.com/office/officeart/2005/8/layout/hierarchy1"/>
    <dgm:cxn modelId="{50E87EFF-4A72-4302-B118-DF5FAE994238}" type="presParOf" srcId="{930FC1CC-9FA0-4C20-9C38-47BFDF29EA7A}" destId="{079ADA61-5A0A-47D2-8FDF-0D9D60328FEB}" srcOrd="3" destOrd="0" presId="urn:microsoft.com/office/officeart/2005/8/layout/hierarchy1"/>
    <dgm:cxn modelId="{54207954-6AB9-464B-BBAA-918CEA29B21D}" type="presParOf" srcId="{079ADA61-5A0A-47D2-8FDF-0D9D60328FEB}" destId="{65D05B93-3D16-44CC-918C-0AA4CAD4011D}" srcOrd="0" destOrd="0" presId="urn:microsoft.com/office/officeart/2005/8/layout/hierarchy1"/>
    <dgm:cxn modelId="{B1953451-A989-4407-B891-D4D00C3ECBB4}" type="presParOf" srcId="{65D05B93-3D16-44CC-918C-0AA4CAD4011D}" destId="{4C74B68A-81F2-43F2-A35F-BD8987D00593}" srcOrd="0" destOrd="0" presId="urn:microsoft.com/office/officeart/2005/8/layout/hierarchy1"/>
    <dgm:cxn modelId="{A457790E-0BDD-4276-93BC-DD49A67A0452}" type="presParOf" srcId="{65D05B93-3D16-44CC-918C-0AA4CAD4011D}" destId="{FBB71F88-F767-4176-A702-0A13B9CFC270}" srcOrd="1" destOrd="0" presId="urn:microsoft.com/office/officeart/2005/8/layout/hierarchy1"/>
    <dgm:cxn modelId="{8E79012F-0AC0-4CC1-84DA-9889EC91A88A}" type="presParOf" srcId="{079ADA61-5A0A-47D2-8FDF-0D9D60328FEB}" destId="{1D76CF77-FEA6-4141-8868-780142987C2F}" srcOrd="1" destOrd="0" presId="urn:microsoft.com/office/officeart/2005/8/layout/hierarchy1"/>
    <dgm:cxn modelId="{BDCCF15C-EB21-436A-A543-615B2D4FC30D}" type="presParOf" srcId="{1D76CF77-FEA6-4141-8868-780142987C2F}" destId="{3D78B906-5AFC-4563-92B5-2A5CE19502E9}" srcOrd="0" destOrd="0" presId="urn:microsoft.com/office/officeart/2005/8/layout/hierarchy1"/>
    <dgm:cxn modelId="{DC07DF79-9FB6-4AC8-9985-6924FE11FD34}" type="presParOf" srcId="{1D76CF77-FEA6-4141-8868-780142987C2F}" destId="{CA374739-620D-4163-A928-439267C07C09}" srcOrd="1" destOrd="0" presId="urn:microsoft.com/office/officeart/2005/8/layout/hierarchy1"/>
    <dgm:cxn modelId="{C9315522-48F0-4ABF-8B93-C3102F18B036}" type="presParOf" srcId="{CA374739-620D-4163-A928-439267C07C09}" destId="{7DEE91F7-9E4F-4719-982F-311FD674245C}" srcOrd="0" destOrd="0" presId="urn:microsoft.com/office/officeart/2005/8/layout/hierarchy1"/>
    <dgm:cxn modelId="{67AD654C-80A5-4821-8D8E-E8CCFEA87AFF}" type="presParOf" srcId="{7DEE91F7-9E4F-4719-982F-311FD674245C}" destId="{A3B6E844-EC3A-468A-B9DD-D0A4DEE87B95}" srcOrd="0" destOrd="0" presId="urn:microsoft.com/office/officeart/2005/8/layout/hierarchy1"/>
    <dgm:cxn modelId="{BA1E160C-75D4-483D-8CF4-DDF9B3EB0177}" type="presParOf" srcId="{7DEE91F7-9E4F-4719-982F-311FD674245C}" destId="{3F566F4A-6009-4FB8-B756-8A56B8D80207}" srcOrd="1" destOrd="0" presId="urn:microsoft.com/office/officeart/2005/8/layout/hierarchy1"/>
    <dgm:cxn modelId="{BA631C40-E896-48CD-BC44-F08A0E9F75F0}" type="presParOf" srcId="{CA374739-620D-4163-A928-439267C07C09}" destId="{18989BBD-76DD-4633-866B-A193580C3BF7}" srcOrd="1" destOrd="0" presId="urn:microsoft.com/office/officeart/2005/8/layout/hierarchy1"/>
    <dgm:cxn modelId="{698B8363-3BC7-4C99-AAD9-8DE46171EA7C}" type="presParOf" srcId="{18989BBD-76DD-4633-866B-A193580C3BF7}" destId="{256CC33D-6D83-4669-9326-8912E10142DE}" srcOrd="0" destOrd="0" presId="urn:microsoft.com/office/officeart/2005/8/layout/hierarchy1"/>
    <dgm:cxn modelId="{E48DAE58-F7A6-4002-9B52-FDEFA28B07AA}" type="presParOf" srcId="{18989BBD-76DD-4633-866B-A193580C3BF7}" destId="{03FE081F-CD5B-478B-BFB0-1CD3D753FED0}" srcOrd="1" destOrd="0" presId="urn:microsoft.com/office/officeart/2005/8/layout/hierarchy1"/>
    <dgm:cxn modelId="{E7F94306-7230-4078-8223-1D7DE00116EC}" type="presParOf" srcId="{03FE081F-CD5B-478B-BFB0-1CD3D753FED0}" destId="{70507986-E6FB-4152-8D32-73D23E4D8FDA}" srcOrd="0" destOrd="0" presId="urn:microsoft.com/office/officeart/2005/8/layout/hierarchy1"/>
    <dgm:cxn modelId="{A0A2137B-F92C-4E93-957E-E6C9ED95D467}" type="presParOf" srcId="{70507986-E6FB-4152-8D32-73D23E4D8FDA}" destId="{8E136EB9-3EF9-45FA-BE51-AAEDB275A445}" srcOrd="0" destOrd="0" presId="urn:microsoft.com/office/officeart/2005/8/layout/hierarchy1"/>
    <dgm:cxn modelId="{5D622EC1-D578-4FF0-95BB-86306FF70070}" type="presParOf" srcId="{70507986-E6FB-4152-8D32-73D23E4D8FDA}" destId="{66F26635-D736-4A72-8DF3-889CDFF910EF}" srcOrd="1" destOrd="0" presId="urn:microsoft.com/office/officeart/2005/8/layout/hierarchy1"/>
    <dgm:cxn modelId="{C50149EA-11B3-4BE4-BDB1-BF4C59985650}" type="presParOf" srcId="{03FE081F-CD5B-478B-BFB0-1CD3D753FED0}" destId="{D78B1411-2845-425E-8F60-C40F6DBB89A1}" srcOrd="1" destOrd="0" presId="urn:microsoft.com/office/officeart/2005/8/layout/hierarchy1"/>
    <dgm:cxn modelId="{ABEEF947-1ABB-4496-AC4D-8C535C5961FD}" type="presParOf" srcId="{1D76CF77-FEA6-4141-8868-780142987C2F}" destId="{BB19032E-7EBB-4622-83B6-406E14C6F4B5}" srcOrd="2" destOrd="0" presId="urn:microsoft.com/office/officeart/2005/8/layout/hierarchy1"/>
    <dgm:cxn modelId="{092C6C3F-D885-4D13-A37A-9D0B68706959}" type="presParOf" srcId="{1D76CF77-FEA6-4141-8868-780142987C2F}" destId="{3F74EDF0-0059-49EC-B657-C57560D4A6E7}" srcOrd="3" destOrd="0" presId="urn:microsoft.com/office/officeart/2005/8/layout/hierarchy1"/>
    <dgm:cxn modelId="{BFED6713-76D3-49D2-A3E0-C9F79F138A40}" type="presParOf" srcId="{3F74EDF0-0059-49EC-B657-C57560D4A6E7}" destId="{1BEEA254-45BA-4E61-88AC-EC6363020693}" srcOrd="0" destOrd="0" presId="urn:microsoft.com/office/officeart/2005/8/layout/hierarchy1"/>
    <dgm:cxn modelId="{6D0906E6-031B-4785-AB81-1BF8AC6ABA32}" type="presParOf" srcId="{1BEEA254-45BA-4E61-88AC-EC6363020693}" destId="{5A6599EC-6AFF-4C90-91D2-930DA84DA54A}" srcOrd="0" destOrd="0" presId="urn:microsoft.com/office/officeart/2005/8/layout/hierarchy1"/>
    <dgm:cxn modelId="{10EE6CEA-CB25-4510-8FD5-BF7B111F0BF7}" type="presParOf" srcId="{1BEEA254-45BA-4E61-88AC-EC6363020693}" destId="{A33A29CD-9773-4A5F-9663-FB4592029C0F}" srcOrd="1" destOrd="0" presId="urn:microsoft.com/office/officeart/2005/8/layout/hierarchy1"/>
    <dgm:cxn modelId="{46BFF135-C059-455C-8700-BE4F83AD199B}" type="presParOf" srcId="{3F74EDF0-0059-49EC-B657-C57560D4A6E7}" destId="{4D2D3D1B-B97F-4D4F-84BA-906385B81D5B}" srcOrd="1" destOrd="0" presId="urn:microsoft.com/office/officeart/2005/8/layout/hierarchy1"/>
    <dgm:cxn modelId="{51D46D03-575B-4B99-818A-E2EDA59B4816}" type="presParOf" srcId="{4D2D3D1B-B97F-4D4F-84BA-906385B81D5B}" destId="{07F84E2D-074C-4614-BEFF-AD7BD389748A}" srcOrd="0" destOrd="0" presId="urn:microsoft.com/office/officeart/2005/8/layout/hierarchy1"/>
    <dgm:cxn modelId="{4A2EA1F0-D6A2-4324-B027-973EF5AB21D3}" type="presParOf" srcId="{4D2D3D1B-B97F-4D4F-84BA-906385B81D5B}" destId="{740293D8-EA46-49D8-96DC-79D5569FE437}" srcOrd="1" destOrd="0" presId="urn:microsoft.com/office/officeart/2005/8/layout/hierarchy1"/>
    <dgm:cxn modelId="{D51ECAF1-FAAB-4E77-B0E3-6E15825E07A5}" type="presParOf" srcId="{740293D8-EA46-49D8-96DC-79D5569FE437}" destId="{A0F393DF-9878-493D-B301-15B7CEDA2C86}" srcOrd="0" destOrd="0" presId="urn:microsoft.com/office/officeart/2005/8/layout/hierarchy1"/>
    <dgm:cxn modelId="{C1D7EBB4-E5B7-4485-9E44-CE578D138A67}" type="presParOf" srcId="{A0F393DF-9878-493D-B301-15B7CEDA2C86}" destId="{26C17799-E169-4D75-A332-B5F9497AB4CB}" srcOrd="0" destOrd="0" presId="urn:microsoft.com/office/officeart/2005/8/layout/hierarchy1"/>
    <dgm:cxn modelId="{45942334-CD20-4DB4-930D-D9713B8D2B49}" type="presParOf" srcId="{A0F393DF-9878-493D-B301-15B7CEDA2C86}" destId="{0F42DD10-8B9A-41D2-93E2-2FA0FC68A576}" srcOrd="1" destOrd="0" presId="urn:microsoft.com/office/officeart/2005/8/layout/hierarchy1"/>
    <dgm:cxn modelId="{AE1F2996-FF5F-47F3-AE55-916877AA7970}" type="presParOf" srcId="{740293D8-EA46-49D8-96DC-79D5569FE437}" destId="{66D4E1E6-C40A-458F-A53F-95750837F43D}" srcOrd="1" destOrd="0" presId="urn:microsoft.com/office/officeart/2005/8/layout/hierarchy1"/>
    <dgm:cxn modelId="{B1CEBC29-F576-451E-AA81-C4EC90A49814}" type="presParOf" srcId="{1D76CF77-FEA6-4141-8868-780142987C2F}" destId="{A9C6BA9E-914A-4A12-8DE3-040DEB12CEC3}" srcOrd="4" destOrd="0" presId="urn:microsoft.com/office/officeart/2005/8/layout/hierarchy1"/>
    <dgm:cxn modelId="{78D43B97-F529-4C19-AF77-246BA5A4BE3E}" type="presParOf" srcId="{1D76CF77-FEA6-4141-8868-780142987C2F}" destId="{EA5FDEC0-FF28-412F-9995-2C555914EBF1}" srcOrd="5" destOrd="0" presId="urn:microsoft.com/office/officeart/2005/8/layout/hierarchy1"/>
    <dgm:cxn modelId="{AC27E3DC-9F87-49E5-8106-F8068770E8BF}" type="presParOf" srcId="{EA5FDEC0-FF28-412F-9995-2C555914EBF1}" destId="{8C45E099-11A6-402E-B47D-77BA999B1C80}" srcOrd="0" destOrd="0" presId="urn:microsoft.com/office/officeart/2005/8/layout/hierarchy1"/>
    <dgm:cxn modelId="{09798CD2-4CC1-485B-9790-FC397ABAF832}" type="presParOf" srcId="{8C45E099-11A6-402E-B47D-77BA999B1C80}" destId="{22CCA056-46C6-4E39-996D-674270D818B3}" srcOrd="0" destOrd="0" presId="urn:microsoft.com/office/officeart/2005/8/layout/hierarchy1"/>
    <dgm:cxn modelId="{CE746F58-ED29-442E-B0C1-2A064A8A656B}" type="presParOf" srcId="{8C45E099-11A6-402E-B47D-77BA999B1C80}" destId="{6EEAA5A4-C735-42D7-96F3-762CC2FB5296}" srcOrd="1" destOrd="0" presId="urn:microsoft.com/office/officeart/2005/8/layout/hierarchy1"/>
    <dgm:cxn modelId="{1D673809-123B-4795-80E7-BF685B57A23A}" type="presParOf" srcId="{EA5FDEC0-FF28-412F-9995-2C555914EBF1}" destId="{37CEEDE9-9D7C-4B11-998F-8217B56A46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Department of Health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r>
            <a:rPr lang="en-US" sz="1500" dirty="0" smtClean="0"/>
            <a:t>State Part C</a:t>
          </a:r>
          <a:endParaRPr lang="en-US" sz="15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/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School(s)  for the Deaf /Outreach 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1ABAD15C-94B2-4698-B699-D4E36874C43A}">
      <dgm:prSet custT="1"/>
      <dgm:spPr/>
      <dgm:t>
        <a:bodyPr/>
        <a:lstStyle/>
        <a:p>
          <a:r>
            <a:rPr lang="en-US" sz="1500" dirty="0" smtClean="0"/>
            <a:t>Local Part C programs</a:t>
          </a:r>
          <a:endParaRPr lang="en-US" sz="1500" dirty="0"/>
        </a:p>
      </dgm:t>
    </dgm:pt>
    <dgm:pt modelId="{F94BFBFB-DD17-4106-800A-DA8DE14BD332}" type="parTrans" cxnId="{3F2961B3-1A22-4C1F-B918-AD74D5D67143}">
      <dgm:prSet/>
      <dgm:spPr/>
      <dgm:t>
        <a:bodyPr/>
        <a:lstStyle/>
        <a:p>
          <a:endParaRPr lang="en-US"/>
        </a:p>
      </dgm:t>
    </dgm:pt>
    <dgm:pt modelId="{A1DADC16-67AC-4B74-9435-4F28827802DA}" type="sibTrans" cxnId="{3F2961B3-1A22-4C1F-B918-AD74D5D67143}">
      <dgm:prSet/>
      <dgm:spPr/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7318DA7-9F52-461F-AEFE-2C9BDEF280A0}" type="pres">
      <dgm:prSet presAssocID="{1ABAD15C-94B2-4698-B699-D4E36874C4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49521-F8F7-4E77-BF56-40FDF260BB1C}" type="pres">
      <dgm:prSet presAssocID="{A1DADC16-67AC-4B74-9435-4F28827802D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E74F34-1C89-4040-82E8-60C35B32C56F}" type="pres">
      <dgm:prSet presAssocID="{A1DADC16-67AC-4B74-9435-4F28827802D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382003A-21D7-4EA7-88F1-F924B8BB1AF4}" type="presOf" srcId="{FA984BD8-34A5-436F-A869-6B1179BED7BC}" destId="{BAF3B296-4F95-4444-9118-D663A68F0423}" srcOrd="0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92BBFE4C-16D5-4D48-8487-0EA5414CCA28}" type="presOf" srcId="{F69CF36E-1E8D-44D5-8C3C-1555BE7298A6}" destId="{A6642B27-03D3-4140-9389-B5E29A8F3EC6}" srcOrd="1" destOrd="0" presId="urn:microsoft.com/office/officeart/2005/8/layout/cycle7"/>
    <dgm:cxn modelId="{B58800E1-9623-46F4-81CB-92F062CBAFBA}" type="presOf" srcId="{4321A2CE-595C-4E4F-8ECC-C7FDB42CDEFE}" destId="{F2D88FE5-9C36-4CAD-B5FC-A4B20331F2D7}" srcOrd="0" destOrd="0" presId="urn:microsoft.com/office/officeart/2005/8/layout/cycle7"/>
    <dgm:cxn modelId="{9ED5305C-0A58-4906-B1CB-645D59D9045B}" type="presOf" srcId="{F69CF36E-1E8D-44D5-8C3C-1555BE7298A6}" destId="{FF5778BA-04DC-4976-9AE1-9731282FCA3E}" srcOrd="0" destOrd="0" presId="urn:microsoft.com/office/officeart/2005/8/layout/cycle7"/>
    <dgm:cxn modelId="{567CD724-A282-453F-AA45-3BB7B1D7476F}" type="presOf" srcId="{E04E0D21-C86F-43BE-AF8D-356B9F773E7C}" destId="{358C2FC3-915F-48AD-95D5-33B70239572C}" srcOrd="1" destOrd="0" presId="urn:microsoft.com/office/officeart/2005/8/layout/cycle7"/>
    <dgm:cxn modelId="{10B0E16B-A4E4-4904-81FF-186C2E16D16D}" type="presOf" srcId="{A1DADC16-67AC-4B74-9435-4F28827802DA}" destId="{15E74F34-1C89-4040-82E8-60C35B32C56F}" srcOrd="1" destOrd="0" presId="urn:microsoft.com/office/officeart/2005/8/layout/cycle7"/>
    <dgm:cxn modelId="{6677C9CB-4547-4C32-9B67-8184637AD6D1}" type="presOf" srcId="{B4374FD9-7A8B-45C6-A236-52BEF8BDE5C4}" destId="{3E7B5262-F5F2-414E-B75D-F52C6B6A2249}" srcOrd="0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67667AD4-531E-4F44-9126-F2E41A90DA71}" type="presOf" srcId="{A1DADC16-67AC-4B74-9435-4F28827802DA}" destId="{D0E49521-F8F7-4E77-BF56-40FDF260BB1C}" srcOrd="0" destOrd="0" presId="urn:microsoft.com/office/officeart/2005/8/layout/cycle7"/>
    <dgm:cxn modelId="{5B325BDD-F74B-4AA6-B70A-955DED8E87D6}" type="presOf" srcId="{1ABAD15C-94B2-4698-B699-D4E36874C43A}" destId="{37318DA7-9F52-461F-AEFE-2C9BDEF280A0}" srcOrd="0" destOrd="0" presId="urn:microsoft.com/office/officeart/2005/8/layout/cycle7"/>
    <dgm:cxn modelId="{AAAE3D28-C75D-4EA2-A644-EA4EA183D5EA}" type="presOf" srcId="{1C158850-6B26-4DAA-A6A6-BCF855FF6EAB}" destId="{FB5641E6-314D-4CAE-AD12-BA534C9CEE2C}" srcOrd="0" destOrd="0" presId="urn:microsoft.com/office/officeart/2005/8/layout/cycle7"/>
    <dgm:cxn modelId="{63846D7D-4F6E-4EFD-BE94-17E395AA705B}" type="presOf" srcId="{E04E0D21-C86F-43BE-AF8D-356B9F773E7C}" destId="{32143694-9C35-4CDC-8D73-81D65C895C6A}" srcOrd="0" destOrd="0" presId="urn:microsoft.com/office/officeart/2005/8/layout/cycle7"/>
    <dgm:cxn modelId="{A0D10B99-79BB-45FD-BBE6-6437D2F186AE}" type="presOf" srcId="{4321A2CE-595C-4E4F-8ECC-C7FDB42CDEFE}" destId="{0AB6CED8-08C6-40FE-99F2-FE2C5F4A3200}" srcOrd="1" destOrd="0" presId="urn:microsoft.com/office/officeart/2005/8/layout/cycle7"/>
    <dgm:cxn modelId="{3F2961B3-1A22-4C1F-B918-AD74D5D67143}" srcId="{A996D7B2-E856-4080-AF29-23E1B096B261}" destId="{1ABAD15C-94B2-4698-B699-D4E36874C43A}" srcOrd="2" destOrd="0" parTransId="{F94BFBFB-DD17-4106-800A-DA8DE14BD332}" sibTransId="{A1DADC16-67AC-4B74-9435-4F28827802DA}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A20830C2-E395-4E80-8D31-DA06851B104A}" type="presOf" srcId="{A996D7B2-E856-4080-AF29-23E1B096B261}" destId="{584BCF2F-B6F0-4054-B965-ACFC0B6F4A35}" srcOrd="0" destOrd="0" presId="urn:microsoft.com/office/officeart/2005/8/layout/cycle7"/>
    <dgm:cxn modelId="{DC38C3C0-2755-491F-AE14-6A49F1E2EA8A}" type="presParOf" srcId="{584BCF2F-B6F0-4054-B965-ACFC0B6F4A35}" destId="{FB5641E6-314D-4CAE-AD12-BA534C9CEE2C}" srcOrd="0" destOrd="0" presId="urn:microsoft.com/office/officeart/2005/8/layout/cycle7"/>
    <dgm:cxn modelId="{BBC46A81-4A65-4599-A48E-594A6E823A45}" type="presParOf" srcId="{584BCF2F-B6F0-4054-B965-ACFC0B6F4A35}" destId="{32143694-9C35-4CDC-8D73-81D65C895C6A}" srcOrd="1" destOrd="0" presId="urn:microsoft.com/office/officeart/2005/8/layout/cycle7"/>
    <dgm:cxn modelId="{BF02104F-0918-4C3C-94EC-AB3874A02CFB}" type="presParOf" srcId="{32143694-9C35-4CDC-8D73-81D65C895C6A}" destId="{358C2FC3-915F-48AD-95D5-33B70239572C}" srcOrd="0" destOrd="0" presId="urn:microsoft.com/office/officeart/2005/8/layout/cycle7"/>
    <dgm:cxn modelId="{2C34A986-E74B-4131-8113-A8DBF4388ACB}" type="presParOf" srcId="{584BCF2F-B6F0-4054-B965-ACFC0B6F4A35}" destId="{3E7B5262-F5F2-414E-B75D-F52C6B6A2249}" srcOrd="2" destOrd="0" presId="urn:microsoft.com/office/officeart/2005/8/layout/cycle7"/>
    <dgm:cxn modelId="{300472E9-2496-49BC-B1E8-CEC0D426012F}" type="presParOf" srcId="{584BCF2F-B6F0-4054-B965-ACFC0B6F4A35}" destId="{FF5778BA-04DC-4976-9AE1-9731282FCA3E}" srcOrd="3" destOrd="0" presId="urn:microsoft.com/office/officeart/2005/8/layout/cycle7"/>
    <dgm:cxn modelId="{F21388B3-7DC8-49A5-A8E6-2C1F08095C5B}" type="presParOf" srcId="{FF5778BA-04DC-4976-9AE1-9731282FCA3E}" destId="{A6642B27-03D3-4140-9389-B5E29A8F3EC6}" srcOrd="0" destOrd="0" presId="urn:microsoft.com/office/officeart/2005/8/layout/cycle7"/>
    <dgm:cxn modelId="{5CECE844-04D1-4D35-BF72-D8AE9251B912}" type="presParOf" srcId="{584BCF2F-B6F0-4054-B965-ACFC0B6F4A35}" destId="{37318DA7-9F52-461F-AEFE-2C9BDEF280A0}" srcOrd="4" destOrd="0" presId="urn:microsoft.com/office/officeart/2005/8/layout/cycle7"/>
    <dgm:cxn modelId="{0C04124A-2C62-46B4-822C-729B95B086AA}" type="presParOf" srcId="{584BCF2F-B6F0-4054-B965-ACFC0B6F4A35}" destId="{D0E49521-F8F7-4E77-BF56-40FDF260BB1C}" srcOrd="5" destOrd="0" presId="urn:microsoft.com/office/officeart/2005/8/layout/cycle7"/>
    <dgm:cxn modelId="{887E6D2A-C597-49E3-9065-D6ED5FDBC68C}" type="presParOf" srcId="{D0E49521-F8F7-4E77-BF56-40FDF260BB1C}" destId="{15E74F34-1C89-4040-82E8-60C35B32C56F}" srcOrd="0" destOrd="0" presId="urn:microsoft.com/office/officeart/2005/8/layout/cycle7"/>
    <dgm:cxn modelId="{EE4614C5-E883-4ADE-8EED-C4B962A9AE85}" type="presParOf" srcId="{584BCF2F-B6F0-4054-B965-ACFC0B6F4A35}" destId="{BAF3B296-4F95-4444-9118-D663A68F0423}" srcOrd="6" destOrd="0" presId="urn:microsoft.com/office/officeart/2005/8/layout/cycle7"/>
    <dgm:cxn modelId="{ADDFECC1-50B5-40C1-BD69-3BC4E30D1EDE}" type="presParOf" srcId="{584BCF2F-B6F0-4054-B965-ACFC0B6F4A35}" destId="{F2D88FE5-9C36-4CAD-B5FC-A4B20331F2D7}" srcOrd="7" destOrd="0" presId="urn:microsoft.com/office/officeart/2005/8/layout/cycle7"/>
    <dgm:cxn modelId="{0A833486-A4FD-4CAE-B008-7E3B2B13D0FB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58850-6B26-4DAA-A6A6-BCF855FF6EAB}">
      <dgm:prSet custT="1"/>
      <dgm:spPr>
        <a:solidFill>
          <a:schemeClr val="accent6"/>
        </a:solidFill>
      </dgm:spPr>
      <dgm:t>
        <a:bodyPr/>
        <a:lstStyle/>
        <a:p>
          <a:r>
            <a:rPr lang="en-US" sz="1500" dirty="0" smtClean="0"/>
            <a:t>Department of Education</a:t>
          </a:r>
          <a:endParaRPr lang="en-US" sz="1500" dirty="0"/>
        </a:p>
      </dgm:t>
    </dgm:pt>
    <dgm:pt modelId="{D1E8B4DA-C561-446A-9E17-5B72E556C3AE}" type="parTrans" cxnId="{3BB46043-0F24-49D1-83C7-41FB0E7DAAF5}">
      <dgm:prSet/>
      <dgm:spPr/>
      <dgm:t>
        <a:bodyPr/>
        <a:lstStyle/>
        <a:p>
          <a:endParaRPr lang="en-US"/>
        </a:p>
      </dgm:t>
    </dgm:pt>
    <dgm:pt modelId="{E04E0D21-C86F-43BE-AF8D-356B9F773E7C}" type="sibTrans" cxnId="{3BB46043-0F24-49D1-83C7-41FB0E7DAAF5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B4374FD9-7A8B-45C6-A236-52BEF8BDE5C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Regional</a:t>
          </a:r>
          <a:r>
            <a:rPr lang="en-US" sz="900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Cooperatives</a:t>
          </a:r>
        </a:p>
        <a:p>
          <a:endParaRPr lang="en-US" sz="900" dirty="0"/>
        </a:p>
      </dgm:t>
    </dgm:pt>
    <dgm:pt modelId="{70C4A78F-88F1-4C92-840F-D0A92D98E125}" type="parTrans" cxnId="{7AA54EEC-AB44-43E9-A82F-96437F365674}">
      <dgm:prSet/>
      <dgm:spPr/>
      <dgm:t>
        <a:bodyPr/>
        <a:lstStyle/>
        <a:p>
          <a:endParaRPr lang="en-US"/>
        </a:p>
      </dgm:t>
    </dgm:pt>
    <dgm:pt modelId="{F69CF36E-1E8D-44D5-8C3C-1555BE7298A6}" type="sibTrans" cxnId="{7AA54EEC-AB44-43E9-A82F-96437F365674}">
      <dgm:prSet/>
      <dgm:spPr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05D601AF-F590-4543-9D26-C997E809F0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dirty="0" smtClean="0"/>
            <a:t>Local School Districts</a:t>
          </a:r>
        </a:p>
      </dgm:t>
    </dgm:pt>
    <dgm:pt modelId="{E014EF0F-D026-45DF-8BD1-8867C9610D6D}" type="parTrans" cxnId="{65C6F9E5-DA2D-465E-874E-FC2443D3BB87}">
      <dgm:prSet/>
      <dgm:spPr/>
      <dgm:t>
        <a:bodyPr/>
        <a:lstStyle/>
        <a:p>
          <a:endParaRPr lang="en-US"/>
        </a:p>
      </dgm:t>
    </dgm:pt>
    <dgm:pt modelId="{EAAA041F-B0D1-40E5-8F57-9EA7F75CABA5}" type="sibTrans" cxnId="{65C6F9E5-DA2D-465E-874E-FC2443D3BB87}">
      <dgm:prSet/>
      <dgm:spPr/>
      <dgm:t>
        <a:bodyPr/>
        <a:lstStyle/>
        <a:p>
          <a:endParaRPr lang="en-US"/>
        </a:p>
      </dgm:t>
    </dgm:pt>
    <dgm:pt modelId="{FA984BD8-34A5-436F-A869-6B1179BED7BC}">
      <dgm:prSet custT="1"/>
      <dgm:spPr>
        <a:solidFill>
          <a:schemeClr val="accent1"/>
        </a:solidFill>
      </dgm:spPr>
      <dgm:t>
        <a:bodyPr/>
        <a:lstStyle/>
        <a:p>
          <a:r>
            <a:rPr lang="en-US" sz="1500" dirty="0" smtClean="0"/>
            <a:t>School(s )for the Deaf/Outreach</a:t>
          </a:r>
          <a:endParaRPr lang="en-US" sz="1500" dirty="0"/>
        </a:p>
      </dgm:t>
    </dgm:pt>
    <dgm:pt modelId="{25DADF62-9423-4259-B114-139C58F1AF12}" type="parTrans" cxnId="{BACE4828-485C-4DDC-B793-F4E2231B03BE}">
      <dgm:prSet/>
      <dgm:spPr/>
      <dgm:t>
        <a:bodyPr/>
        <a:lstStyle/>
        <a:p>
          <a:endParaRPr lang="en-US"/>
        </a:p>
      </dgm:t>
    </dgm:pt>
    <dgm:pt modelId="{4321A2CE-595C-4E4F-8ECC-C7FDB42CDEFE}" type="sibTrans" cxnId="{BACE4828-485C-4DDC-B793-F4E2231B03BE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584BCF2F-B6F0-4054-B965-ACFC0B6F4A35}" type="pres">
      <dgm:prSet presAssocID="{A996D7B2-E856-4080-AF29-23E1B096B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641E6-314D-4CAE-AD12-BA534C9CEE2C}" type="pres">
      <dgm:prSet presAssocID="{1C158850-6B26-4DAA-A6A6-BCF855FF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43694-9C35-4CDC-8D73-81D65C895C6A}" type="pres">
      <dgm:prSet presAssocID="{E04E0D21-C86F-43BE-AF8D-356B9F773E7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58C2FC3-915F-48AD-95D5-33B70239572C}" type="pres">
      <dgm:prSet presAssocID="{E04E0D21-C86F-43BE-AF8D-356B9F773E7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E7B5262-F5F2-414E-B75D-F52C6B6A2249}" type="pres">
      <dgm:prSet presAssocID="{B4374FD9-7A8B-45C6-A236-52BEF8BDE5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778BA-04DC-4976-9AE1-9731282FCA3E}" type="pres">
      <dgm:prSet presAssocID="{F69CF36E-1E8D-44D5-8C3C-1555BE7298A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6642B27-03D3-4140-9389-B5E29A8F3EC6}" type="pres">
      <dgm:prSet presAssocID="{F69CF36E-1E8D-44D5-8C3C-1555BE7298A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BCFD122-95D4-41B6-8740-6DF17A39DCDA}" type="pres">
      <dgm:prSet presAssocID="{05D601AF-F590-4543-9D26-C997E809F0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49EE4-9909-4D4C-86FA-F1CFDEA4EA2E}" type="pres">
      <dgm:prSet presAssocID="{EAAA041F-B0D1-40E5-8F57-9EA7F75CAB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33DC6ED-0545-45C4-B02A-07CD9AEB0955}" type="pres">
      <dgm:prSet presAssocID="{EAAA041F-B0D1-40E5-8F57-9EA7F75CAB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AF3B296-4F95-4444-9118-D663A68F0423}" type="pres">
      <dgm:prSet presAssocID="{FA984BD8-34A5-436F-A869-6B1179BED7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88FE5-9C36-4CAD-B5FC-A4B20331F2D7}" type="pres">
      <dgm:prSet presAssocID="{4321A2CE-595C-4E4F-8ECC-C7FDB42CDEF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AB6CED8-08C6-40FE-99F2-FE2C5F4A3200}" type="pres">
      <dgm:prSet presAssocID="{4321A2CE-595C-4E4F-8ECC-C7FDB42CDEF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2F14D70-C880-46DA-A030-29E99A69BE25}" type="presOf" srcId="{05D601AF-F590-4543-9D26-C997E809F0CC}" destId="{EBCFD122-95D4-41B6-8740-6DF17A39DCDA}" srcOrd="0" destOrd="0" presId="urn:microsoft.com/office/officeart/2005/8/layout/cycle7"/>
    <dgm:cxn modelId="{A077D0C1-1849-4A5A-8EE7-993A6B04189D}" type="presOf" srcId="{E04E0D21-C86F-43BE-AF8D-356B9F773E7C}" destId="{358C2FC3-915F-48AD-95D5-33B70239572C}" srcOrd="1" destOrd="0" presId="urn:microsoft.com/office/officeart/2005/8/layout/cycle7"/>
    <dgm:cxn modelId="{E244D827-A017-4599-B285-8A8862C70EB5}" type="presOf" srcId="{1C158850-6B26-4DAA-A6A6-BCF855FF6EAB}" destId="{FB5641E6-314D-4CAE-AD12-BA534C9CEE2C}" srcOrd="0" destOrd="0" presId="urn:microsoft.com/office/officeart/2005/8/layout/cycle7"/>
    <dgm:cxn modelId="{BACE4828-485C-4DDC-B793-F4E2231B03BE}" srcId="{A996D7B2-E856-4080-AF29-23E1B096B261}" destId="{FA984BD8-34A5-436F-A869-6B1179BED7BC}" srcOrd="3" destOrd="0" parTransId="{25DADF62-9423-4259-B114-139C58F1AF12}" sibTransId="{4321A2CE-595C-4E4F-8ECC-C7FDB42CDEFE}"/>
    <dgm:cxn modelId="{ECC92C69-93E8-40DE-91E4-2D474246B259}" type="presOf" srcId="{B4374FD9-7A8B-45C6-A236-52BEF8BDE5C4}" destId="{3E7B5262-F5F2-414E-B75D-F52C6B6A2249}" srcOrd="0" destOrd="0" presId="urn:microsoft.com/office/officeart/2005/8/layout/cycle7"/>
    <dgm:cxn modelId="{87C82EA5-7968-4CB0-B82A-DF0FC5BF19B7}" type="presOf" srcId="{F69CF36E-1E8D-44D5-8C3C-1555BE7298A6}" destId="{A6642B27-03D3-4140-9389-B5E29A8F3EC6}" srcOrd="1" destOrd="0" presId="urn:microsoft.com/office/officeart/2005/8/layout/cycle7"/>
    <dgm:cxn modelId="{63ADCFB4-DE2F-4A81-8DDF-3F9C3F0152F9}" type="presOf" srcId="{A996D7B2-E856-4080-AF29-23E1B096B261}" destId="{584BCF2F-B6F0-4054-B965-ACFC0B6F4A35}" srcOrd="0" destOrd="0" presId="urn:microsoft.com/office/officeart/2005/8/layout/cycle7"/>
    <dgm:cxn modelId="{2307E24A-D26B-4831-A283-7AA6EADAEF67}" type="presOf" srcId="{4321A2CE-595C-4E4F-8ECC-C7FDB42CDEFE}" destId="{F2D88FE5-9C36-4CAD-B5FC-A4B20331F2D7}" srcOrd="0" destOrd="0" presId="urn:microsoft.com/office/officeart/2005/8/layout/cycle7"/>
    <dgm:cxn modelId="{11FE0404-F606-45E2-A486-0DF56A917BAC}" type="presOf" srcId="{EAAA041F-B0D1-40E5-8F57-9EA7F75CABA5}" destId="{133DC6ED-0545-45C4-B02A-07CD9AEB0955}" srcOrd="1" destOrd="0" presId="urn:microsoft.com/office/officeart/2005/8/layout/cycle7"/>
    <dgm:cxn modelId="{65C6F9E5-DA2D-465E-874E-FC2443D3BB87}" srcId="{A996D7B2-E856-4080-AF29-23E1B096B261}" destId="{05D601AF-F590-4543-9D26-C997E809F0CC}" srcOrd="2" destOrd="0" parTransId="{E014EF0F-D026-45DF-8BD1-8867C9610D6D}" sibTransId="{EAAA041F-B0D1-40E5-8F57-9EA7F75CABA5}"/>
    <dgm:cxn modelId="{60CD6BB4-6601-4E22-87AA-6DE194979C97}" type="presOf" srcId="{EAAA041F-B0D1-40E5-8F57-9EA7F75CABA5}" destId="{53549EE4-9909-4D4C-86FA-F1CFDEA4EA2E}" srcOrd="0" destOrd="0" presId="urn:microsoft.com/office/officeart/2005/8/layout/cycle7"/>
    <dgm:cxn modelId="{7741C5F7-98BA-4B7D-81CF-60673AF7ACFA}" type="presOf" srcId="{4321A2CE-595C-4E4F-8ECC-C7FDB42CDEFE}" destId="{0AB6CED8-08C6-40FE-99F2-FE2C5F4A3200}" srcOrd="1" destOrd="0" presId="urn:microsoft.com/office/officeart/2005/8/layout/cycle7"/>
    <dgm:cxn modelId="{7AA54EEC-AB44-43E9-A82F-96437F365674}" srcId="{A996D7B2-E856-4080-AF29-23E1B096B261}" destId="{B4374FD9-7A8B-45C6-A236-52BEF8BDE5C4}" srcOrd="1" destOrd="0" parTransId="{70C4A78F-88F1-4C92-840F-D0A92D98E125}" sibTransId="{F69CF36E-1E8D-44D5-8C3C-1555BE7298A6}"/>
    <dgm:cxn modelId="{84F3EF24-AF2D-40E4-B991-997A1E76EC43}" type="presOf" srcId="{FA984BD8-34A5-436F-A869-6B1179BED7BC}" destId="{BAF3B296-4F95-4444-9118-D663A68F0423}" srcOrd="0" destOrd="0" presId="urn:microsoft.com/office/officeart/2005/8/layout/cycle7"/>
    <dgm:cxn modelId="{056F5BF2-D0F5-4E4C-844D-6BF72E583E1E}" type="presOf" srcId="{F69CF36E-1E8D-44D5-8C3C-1555BE7298A6}" destId="{FF5778BA-04DC-4976-9AE1-9731282FCA3E}" srcOrd="0" destOrd="0" presId="urn:microsoft.com/office/officeart/2005/8/layout/cycle7"/>
    <dgm:cxn modelId="{3BB46043-0F24-49D1-83C7-41FB0E7DAAF5}" srcId="{A996D7B2-E856-4080-AF29-23E1B096B261}" destId="{1C158850-6B26-4DAA-A6A6-BCF855FF6EAB}" srcOrd="0" destOrd="0" parTransId="{D1E8B4DA-C561-446A-9E17-5B72E556C3AE}" sibTransId="{E04E0D21-C86F-43BE-AF8D-356B9F773E7C}"/>
    <dgm:cxn modelId="{96284A9B-FE0F-40A3-BEC0-203A554168E2}" type="presOf" srcId="{E04E0D21-C86F-43BE-AF8D-356B9F773E7C}" destId="{32143694-9C35-4CDC-8D73-81D65C895C6A}" srcOrd="0" destOrd="0" presId="urn:microsoft.com/office/officeart/2005/8/layout/cycle7"/>
    <dgm:cxn modelId="{23BB142C-164C-4A0A-9D54-5B66F0BC5F1C}" type="presParOf" srcId="{584BCF2F-B6F0-4054-B965-ACFC0B6F4A35}" destId="{FB5641E6-314D-4CAE-AD12-BA534C9CEE2C}" srcOrd="0" destOrd="0" presId="urn:microsoft.com/office/officeart/2005/8/layout/cycle7"/>
    <dgm:cxn modelId="{3ADF2712-1C81-4181-AB4B-290830C0B995}" type="presParOf" srcId="{584BCF2F-B6F0-4054-B965-ACFC0B6F4A35}" destId="{32143694-9C35-4CDC-8D73-81D65C895C6A}" srcOrd="1" destOrd="0" presId="urn:microsoft.com/office/officeart/2005/8/layout/cycle7"/>
    <dgm:cxn modelId="{092E1B67-26FD-4BD6-8443-040688AE2C5E}" type="presParOf" srcId="{32143694-9C35-4CDC-8D73-81D65C895C6A}" destId="{358C2FC3-915F-48AD-95D5-33B70239572C}" srcOrd="0" destOrd="0" presId="urn:microsoft.com/office/officeart/2005/8/layout/cycle7"/>
    <dgm:cxn modelId="{C7C48C0F-5D24-4411-8406-FF245397CDD4}" type="presParOf" srcId="{584BCF2F-B6F0-4054-B965-ACFC0B6F4A35}" destId="{3E7B5262-F5F2-414E-B75D-F52C6B6A2249}" srcOrd="2" destOrd="0" presId="urn:microsoft.com/office/officeart/2005/8/layout/cycle7"/>
    <dgm:cxn modelId="{89F345A9-895A-4100-8796-F41235934DA8}" type="presParOf" srcId="{584BCF2F-B6F0-4054-B965-ACFC0B6F4A35}" destId="{FF5778BA-04DC-4976-9AE1-9731282FCA3E}" srcOrd="3" destOrd="0" presId="urn:microsoft.com/office/officeart/2005/8/layout/cycle7"/>
    <dgm:cxn modelId="{DD060AFF-4DB7-4526-BE2B-543203AD2B51}" type="presParOf" srcId="{FF5778BA-04DC-4976-9AE1-9731282FCA3E}" destId="{A6642B27-03D3-4140-9389-B5E29A8F3EC6}" srcOrd="0" destOrd="0" presId="urn:microsoft.com/office/officeart/2005/8/layout/cycle7"/>
    <dgm:cxn modelId="{7518A27D-0277-4B54-BB8F-DE6390BB1ED1}" type="presParOf" srcId="{584BCF2F-B6F0-4054-B965-ACFC0B6F4A35}" destId="{EBCFD122-95D4-41B6-8740-6DF17A39DCDA}" srcOrd="4" destOrd="0" presId="urn:microsoft.com/office/officeart/2005/8/layout/cycle7"/>
    <dgm:cxn modelId="{7877C8C3-89CA-4E38-8581-A00B774080D4}" type="presParOf" srcId="{584BCF2F-B6F0-4054-B965-ACFC0B6F4A35}" destId="{53549EE4-9909-4D4C-86FA-F1CFDEA4EA2E}" srcOrd="5" destOrd="0" presId="urn:microsoft.com/office/officeart/2005/8/layout/cycle7"/>
    <dgm:cxn modelId="{DBD12AFB-440E-4FD4-8144-CFBB4E0AD3E8}" type="presParOf" srcId="{53549EE4-9909-4D4C-86FA-F1CFDEA4EA2E}" destId="{133DC6ED-0545-45C4-B02A-07CD9AEB0955}" srcOrd="0" destOrd="0" presId="urn:microsoft.com/office/officeart/2005/8/layout/cycle7"/>
    <dgm:cxn modelId="{04866BF0-4002-4AA9-888E-53564E72D1FD}" type="presParOf" srcId="{584BCF2F-B6F0-4054-B965-ACFC0B6F4A35}" destId="{BAF3B296-4F95-4444-9118-D663A68F0423}" srcOrd="6" destOrd="0" presId="urn:microsoft.com/office/officeart/2005/8/layout/cycle7"/>
    <dgm:cxn modelId="{54F31EB4-D606-424E-97F8-F9359A1F5C3E}" type="presParOf" srcId="{584BCF2F-B6F0-4054-B965-ACFC0B6F4A35}" destId="{F2D88FE5-9C36-4CAD-B5FC-A4B20331F2D7}" srcOrd="7" destOrd="0" presId="urn:microsoft.com/office/officeart/2005/8/layout/cycle7"/>
    <dgm:cxn modelId="{A1378FAE-DC90-4C96-B348-010E1E6A2D28}" type="presParOf" srcId="{F2D88FE5-9C36-4CAD-B5FC-A4B20331F2D7}" destId="{0AB6CED8-08C6-40FE-99F2-FE2C5F4A320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96D7B2-E856-4080-AF29-23E1B096B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6031E-7010-494A-BA42-C20A3B2935E7}">
      <dgm:prSet phldrT="[Text]" custT="1"/>
      <dgm:spPr/>
      <dgm:t>
        <a:bodyPr/>
        <a:lstStyle/>
        <a:p>
          <a:r>
            <a:rPr lang="en-US" sz="1200" dirty="0" smtClean="0"/>
            <a:t>Department of Education</a:t>
          </a:r>
          <a:endParaRPr lang="en-US" sz="1200" dirty="0"/>
        </a:p>
      </dgm:t>
    </dgm:pt>
    <dgm:pt modelId="{CBF4ACC1-5F58-41E8-920A-AC9D083B60B6}" type="parTrans" cxnId="{C3A008C2-0E4B-4DDA-9812-98E87E24971E}">
      <dgm:prSet/>
      <dgm:spPr/>
      <dgm:t>
        <a:bodyPr/>
        <a:lstStyle/>
        <a:p>
          <a:endParaRPr lang="en-US"/>
        </a:p>
      </dgm:t>
    </dgm:pt>
    <dgm:pt modelId="{131D3823-674F-4125-8E31-E24E9F2D588B}" type="sibTrans" cxnId="{C3A008C2-0E4B-4DDA-9812-98E87E24971E}">
      <dgm:prSet/>
      <dgm:spPr/>
      <dgm:t>
        <a:bodyPr/>
        <a:lstStyle/>
        <a:p>
          <a:endParaRPr lang="en-US"/>
        </a:p>
      </dgm:t>
    </dgm:pt>
    <dgm:pt modelId="{9BC449A8-57C9-457B-94E6-042A4468AB28}">
      <dgm:prSet phldrT="[Text]" custT="1"/>
      <dgm:spPr/>
      <dgm:t>
        <a:bodyPr/>
        <a:lstStyle/>
        <a:p>
          <a:r>
            <a:rPr lang="en-US" sz="1200" dirty="0" smtClean="0"/>
            <a:t>Intermediate School Districts</a:t>
          </a:r>
          <a:endParaRPr lang="en-US" sz="1200" dirty="0"/>
        </a:p>
      </dgm:t>
    </dgm:pt>
    <dgm:pt modelId="{5D8D383D-E456-429F-91DD-EB9C59868247}" type="parTrans" cxnId="{F630A88D-8737-493D-8855-92197C15D2BB}">
      <dgm:prSet/>
      <dgm:spPr/>
      <dgm:t>
        <a:bodyPr/>
        <a:lstStyle/>
        <a:p>
          <a:endParaRPr lang="en-US"/>
        </a:p>
      </dgm:t>
    </dgm:pt>
    <dgm:pt modelId="{D93A30B9-A419-46B2-BED4-D7BB88C06B52}" type="sibTrans" cxnId="{F630A88D-8737-493D-8855-92197C15D2BB}">
      <dgm:prSet/>
      <dgm:spPr/>
      <dgm:t>
        <a:bodyPr/>
        <a:lstStyle/>
        <a:p>
          <a:endParaRPr lang="en-US"/>
        </a:p>
      </dgm:t>
    </dgm:pt>
    <dgm:pt modelId="{CD760AD7-DCF1-46A8-B469-2B48DE13F18A}">
      <dgm:prSet phldrT="[Text]" custT="1"/>
      <dgm:spPr/>
      <dgm:t>
        <a:bodyPr/>
        <a:lstStyle/>
        <a:p>
          <a:r>
            <a:rPr lang="en-US" sz="1200" dirty="0" smtClean="0"/>
            <a:t>Local School Districts</a:t>
          </a:r>
          <a:endParaRPr lang="en-US" sz="1200" dirty="0"/>
        </a:p>
      </dgm:t>
    </dgm:pt>
    <dgm:pt modelId="{EABF2213-1070-4090-9EF5-B627C4D3C1ED}" type="parTrans" cxnId="{5D12DAB8-7993-4F97-9426-4C6B9F0212FF}">
      <dgm:prSet/>
      <dgm:spPr/>
      <dgm:t>
        <a:bodyPr/>
        <a:lstStyle/>
        <a:p>
          <a:endParaRPr lang="en-US"/>
        </a:p>
      </dgm:t>
    </dgm:pt>
    <dgm:pt modelId="{72B8952D-E4D9-41DB-8C17-58BCF43CBB14}" type="sibTrans" cxnId="{5D12DAB8-7993-4F97-9426-4C6B9F0212FF}">
      <dgm:prSet/>
      <dgm:spPr/>
      <dgm:t>
        <a:bodyPr/>
        <a:lstStyle/>
        <a:p>
          <a:endParaRPr lang="en-US"/>
        </a:p>
      </dgm:t>
    </dgm:pt>
    <dgm:pt modelId="{E2D364E1-8D1A-42B3-8D60-19A33D49E565}">
      <dgm:prSet phldrT="[Text]" custT="1"/>
      <dgm:spPr/>
      <dgm:t>
        <a:bodyPr/>
        <a:lstStyle/>
        <a:p>
          <a:r>
            <a:rPr lang="en-US" sz="1200" dirty="0" smtClean="0"/>
            <a:t>Regional Technical Assistance Centers </a:t>
          </a:r>
        </a:p>
        <a:p>
          <a:r>
            <a:rPr lang="en-US" sz="1200" dirty="0" err="1" smtClean="0"/>
            <a:t>PATTan</a:t>
          </a:r>
          <a:r>
            <a:rPr lang="en-US" sz="1200" dirty="0" smtClean="0"/>
            <a:t> </a:t>
          </a:r>
          <a:endParaRPr lang="en-US" sz="1200" dirty="0"/>
        </a:p>
      </dgm:t>
    </dgm:pt>
    <dgm:pt modelId="{2D678568-CD54-431F-938C-6F2C10107540}" type="parTrans" cxnId="{D9650FDB-2FD8-40A9-938D-4A34FA1EE0E3}">
      <dgm:prSet/>
      <dgm:spPr/>
      <dgm:t>
        <a:bodyPr/>
        <a:lstStyle/>
        <a:p>
          <a:endParaRPr lang="en-US"/>
        </a:p>
      </dgm:t>
    </dgm:pt>
    <dgm:pt modelId="{83446724-4628-4F1B-9908-714044B0BABD}" type="sibTrans" cxnId="{D9650FDB-2FD8-40A9-938D-4A34FA1EE0E3}">
      <dgm:prSet/>
      <dgm:spPr/>
      <dgm:t>
        <a:bodyPr/>
        <a:lstStyle/>
        <a:p>
          <a:endParaRPr lang="en-US"/>
        </a:p>
      </dgm:t>
    </dgm:pt>
    <dgm:pt modelId="{A278EB3C-A7B9-4EED-93F5-F2E174DB247D}">
      <dgm:prSet phldrT="[Text]" custT="1"/>
      <dgm:spPr/>
      <dgm:t>
        <a:bodyPr/>
        <a:lstStyle/>
        <a:p>
          <a:r>
            <a:rPr lang="en-US" sz="1200" dirty="0" smtClean="0"/>
            <a:t>Approved Private Schools/ Charter Schools for the Deaf </a:t>
          </a:r>
          <a:endParaRPr lang="en-US" sz="600" dirty="0"/>
        </a:p>
      </dgm:t>
    </dgm:pt>
    <dgm:pt modelId="{60FBBE83-655E-4D54-A223-2431C9321BE1}" type="parTrans" cxnId="{CAA8FE1C-D45E-4D4D-BFFB-019804441D3F}">
      <dgm:prSet/>
      <dgm:spPr/>
      <dgm:t>
        <a:bodyPr/>
        <a:lstStyle/>
        <a:p>
          <a:endParaRPr lang="en-US"/>
        </a:p>
      </dgm:t>
    </dgm:pt>
    <dgm:pt modelId="{AC13150F-3A3C-486C-8CB7-87793ADDA355}" type="sibTrans" cxnId="{CAA8FE1C-D45E-4D4D-BFFB-019804441D3F}">
      <dgm:prSet/>
      <dgm:spPr/>
      <dgm:t>
        <a:bodyPr/>
        <a:lstStyle/>
        <a:p>
          <a:endParaRPr lang="en-US"/>
        </a:p>
      </dgm:t>
    </dgm:pt>
    <dgm:pt modelId="{3E995D64-856A-4D71-8ACF-C4473C0EA10E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Health</a:t>
          </a:r>
          <a:endParaRPr lang="en-US" sz="1200" dirty="0"/>
        </a:p>
      </dgm:t>
    </dgm:pt>
    <dgm:pt modelId="{02F6A66B-973D-4BD7-A76C-217082FE4929}" type="parTrans" cxnId="{51D4CA78-DA49-46A9-A1D0-EDFF6125F0C9}">
      <dgm:prSet/>
      <dgm:spPr/>
      <dgm:t>
        <a:bodyPr/>
        <a:lstStyle/>
        <a:p>
          <a:endParaRPr lang="en-US"/>
        </a:p>
      </dgm:t>
    </dgm:pt>
    <dgm:pt modelId="{37F12E0B-D90B-4D34-9213-F2B8E9E231FE}" type="sibTrans" cxnId="{51D4CA78-DA49-46A9-A1D0-EDFF6125F0C9}">
      <dgm:prSet/>
      <dgm:spPr/>
      <dgm:t>
        <a:bodyPr/>
        <a:lstStyle/>
        <a:p>
          <a:endParaRPr lang="en-US"/>
        </a:p>
      </dgm:t>
    </dgm:pt>
    <dgm:pt modelId="{F50CD203-BF8D-42E7-B2F8-8D36CF938929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EHDI</a:t>
          </a:r>
          <a:endParaRPr lang="en-US" sz="1200" dirty="0"/>
        </a:p>
      </dgm:t>
    </dgm:pt>
    <dgm:pt modelId="{5E14D05C-B7F5-439A-A715-82C433538437}" type="parTrans" cxnId="{C1AAE3D7-560A-4B96-AF88-A4CAAA640F77}">
      <dgm:prSet/>
      <dgm:spPr/>
      <dgm:t>
        <a:bodyPr/>
        <a:lstStyle/>
        <a:p>
          <a:endParaRPr lang="en-US"/>
        </a:p>
      </dgm:t>
    </dgm:pt>
    <dgm:pt modelId="{AE32C468-6489-4DE5-B026-F35793FB199D}" type="sibTrans" cxnId="{C1AAE3D7-560A-4B96-AF88-A4CAAA640F77}">
      <dgm:prSet/>
      <dgm:spPr/>
      <dgm:t>
        <a:bodyPr/>
        <a:lstStyle/>
        <a:p>
          <a:endParaRPr lang="en-US"/>
        </a:p>
      </dgm:t>
    </dgm:pt>
    <dgm:pt modelId="{D3D6E0DB-DDAF-4E78-BF0A-7828598012C1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Department of Public Welfare</a:t>
          </a:r>
          <a:endParaRPr lang="en-US" sz="1200" dirty="0"/>
        </a:p>
      </dgm:t>
    </dgm:pt>
    <dgm:pt modelId="{E308F27B-F160-413A-80B6-015F6A5D998A}" type="parTrans" cxnId="{64D958BC-D555-4B53-AF47-15C303BF17FB}">
      <dgm:prSet/>
      <dgm:spPr/>
      <dgm:t>
        <a:bodyPr/>
        <a:lstStyle/>
        <a:p>
          <a:endParaRPr lang="en-US"/>
        </a:p>
      </dgm:t>
    </dgm:pt>
    <dgm:pt modelId="{81CB5C60-F6E0-49AE-B134-ADF3CC6E067C}" type="sibTrans" cxnId="{64D958BC-D555-4B53-AF47-15C303BF17FB}">
      <dgm:prSet/>
      <dgm:spPr/>
      <dgm:t>
        <a:bodyPr/>
        <a:lstStyle/>
        <a:p>
          <a:endParaRPr lang="en-US"/>
        </a:p>
      </dgm:t>
    </dgm:pt>
    <dgm:pt modelId="{3F1BCA78-E4CE-4F89-B600-13EC89597C2E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Office of Child Development &amp; Learning</a:t>
          </a:r>
          <a:endParaRPr lang="en-US" sz="1200" dirty="0"/>
        </a:p>
      </dgm:t>
    </dgm:pt>
    <dgm:pt modelId="{E763CD5E-945B-468B-91D9-36AA471CB635}" type="parTrans" cxnId="{9F69B1CE-542B-4E8C-82A2-E26017B4CBA6}">
      <dgm:prSet/>
      <dgm:spPr/>
      <dgm:t>
        <a:bodyPr/>
        <a:lstStyle/>
        <a:p>
          <a:endParaRPr lang="en-US"/>
        </a:p>
      </dgm:t>
    </dgm:pt>
    <dgm:pt modelId="{30DEC8BC-F06F-4485-A2E6-B00FABAEFF2A}" type="sibTrans" cxnId="{9F69B1CE-542B-4E8C-82A2-E26017B4CBA6}">
      <dgm:prSet/>
      <dgm:spPr/>
      <dgm:t>
        <a:bodyPr/>
        <a:lstStyle/>
        <a:p>
          <a:endParaRPr lang="en-US"/>
        </a:p>
      </dgm:t>
    </dgm:pt>
    <dgm:pt modelId="{A489BDFB-1FEC-463F-A4E2-6A6B1A063F59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200" dirty="0" smtClean="0"/>
            <a:t>Bureau of EI Services (Birth-5)</a:t>
          </a:r>
          <a:endParaRPr lang="en-US" sz="1200" dirty="0"/>
        </a:p>
      </dgm:t>
    </dgm:pt>
    <dgm:pt modelId="{3D07796A-E91F-4F19-9D3D-FF7ACE2F2B6C}" type="parTrans" cxnId="{3E37C5C6-3D4D-4E1C-888E-6CCA9DBCE088}">
      <dgm:prSet/>
      <dgm:spPr/>
      <dgm:t>
        <a:bodyPr/>
        <a:lstStyle/>
        <a:p>
          <a:endParaRPr lang="en-US"/>
        </a:p>
      </dgm:t>
    </dgm:pt>
    <dgm:pt modelId="{9D129535-85A2-4727-B604-20DA3BCE0A20}" type="sibTrans" cxnId="{3E37C5C6-3D4D-4E1C-888E-6CCA9DBCE088}">
      <dgm:prSet/>
      <dgm:spPr/>
      <dgm:t>
        <a:bodyPr/>
        <a:lstStyle/>
        <a:p>
          <a:endParaRPr lang="en-US"/>
        </a:p>
      </dgm:t>
    </dgm:pt>
    <dgm:pt modelId="{8BC39F0E-416A-4F69-8588-A035CE80C3D0}" type="pres">
      <dgm:prSet presAssocID="{A996D7B2-E856-4080-AF29-23E1B096B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679569-CE9D-49F4-B13E-BC5E22DA9141}" type="pres">
      <dgm:prSet presAssocID="{A3F6031E-7010-494A-BA42-C20A3B2935E7}" presName="hierRoot1" presStyleCnt="0"/>
      <dgm:spPr/>
    </dgm:pt>
    <dgm:pt modelId="{7E3176D6-6496-4A60-AEB5-98DE87A35740}" type="pres">
      <dgm:prSet presAssocID="{A3F6031E-7010-494A-BA42-C20A3B2935E7}" presName="composite" presStyleCnt="0"/>
      <dgm:spPr/>
    </dgm:pt>
    <dgm:pt modelId="{EAA8324D-7D29-4F8B-BED4-F38028CD40C8}" type="pres">
      <dgm:prSet presAssocID="{A3F6031E-7010-494A-BA42-C20A3B2935E7}" presName="background" presStyleLbl="node0" presStyleIdx="0" presStyleCnt="3"/>
      <dgm:spPr/>
    </dgm:pt>
    <dgm:pt modelId="{D1AFD3B4-4D3B-473F-9036-421A3BD852F6}" type="pres">
      <dgm:prSet presAssocID="{A3F6031E-7010-494A-BA42-C20A3B2935E7}" presName="text" presStyleLbl="fgAcc0" presStyleIdx="0" presStyleCnt="3" custScaleX="75993" custScaleY="65158" custLinFactNeighborX="-21298" custLinFactNeighborY="-415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10CEE-657F-4CD6-9060-5EECF1F2CDC0}" type="pres">
      <dgm:prSet presAssocID="{A3F6031E-7010-494A-BA42-C20A3B2935E7}" presName="hierChild2" presStyleCnt="0"/>
      <dgm:spPr/>
    </dgm:pt>
    <dgm:pt modelId="{1C233FD5-167D-4BF3-AE5B-4D6CC364DFEE}" type="pres">
      <dgm:prSet presAssocID="{60FBBE83-655E-4D54-A223-2431C9321BE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ABBDDD73-3D73-4A58-9173-C26BDD1EE4FF}" type="pres">
      <dgm:prSet presAssocID="{A278EB3C-A7B9-4EED-93F5-F2E174DB247D}" presName="hierRoot2" presStyleCnt="0"/>
      <dgm:spPr/>
    </dgm:pt>
    <dgm:pt modelId="{2E29EB4F-1FC4-4246-B715-B2F346D4BE4C}" type="pres">
      <dgm:prSet presAssocID="{A278EB3C-A7B9-4EED-93F5-F2E174DB247D}" presName="composite2" presStyleCnt="0"/>
      <dgm:spPr/>
    </dgm:pt>
    <dgm:pt modelId="{ABE14868-4D70-4C3B-850E-34E5125FE479}" type="pres">
      <dgm:prSet presAssocID="{A278EB3C-A7B9-4EED-93F5-F2E174DB247D}" presName="background2" presStyleLbl="node2" presStyleIdx="0" presStyleCnt="4"/>
      <dgm:spPr/>
    </dgm:pt>
    <dgm:pt modelId="{81D06777-DBFB-4A00-A5CB-359C95E1F78B}" type="pres">
      <dgm:prSet presAssocID="{A278EB3C-A7B9-4EED-93F5-F2E174DB247D}" presName="text2" presStyleLbl="fgAcc2" presStyleIdx="0" presStyleCnt="4" custScaleX="78550" custScaleY="146653" custLinFactNeighborX="1592" custLinFactNeighborY="289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236CB6-6ADD-4C33-A45E-2FAD486D6C88}" type="pres">
      <dgm:prSet presAssocID="{A278EB3C-A7B9-4EED-93F5-F2E174DB247D}" presName="hierChild3" presStyleCnt="0"/>
      <dgm:spPr/>
    </dgm:pt>
    <dgm:pt modelId="{6F0C00F3-F887-40A5-A717-6EC3D5ABD720}" type="pres">
      <dgm:prSet presAssocID="{2D678568-CD54-431F-938C-6F2C10107540}" presName="Name10" presStyleLbl="parChTrans1D2" presStyleIdx="1" presStyleCnt="4"/>
      <dgm:spPr/>
      <dgm:t>
        <a:bodyPr/>
        <a:lstStyle/>
        <a:p>
          <a:endParaRPr lang="en-US"/>
        </a:p>
      </dgm:t>
    </dgm:pt>
    <dgm:pt modelId="{F7B917B4-394C-48E4-A9AD-54EC9A6263A0}" type="pres">
      <dgm:prSet presAssocID="{E2D364E1-8D1A-42B3-8D60-19A33D49E565}" presName="hierRoot2" presStyleCnt="0"/>
      <dgm:spPr/>
    </dgm:pt>
    <dgm:pt modelId="{55E2A743-DAC5-438B-8C87-BF1C31A355AC}" type="pres">
      <dgm:prSet presAssocID="{E2D364E1-8D1A-42B3-8D60-19A33D49E565}" presName="composite2" presStyleCnt="0"/>
      <dgm:spPr/>
    </dgm:pt>
    <dgm:pt modelId="{2139BC57-A300-465E-969A-25D1D15A4290}" type="pres">
      <dgm:prSet presAssocID="{E2D364E1-8D1A-42B3-8D60-19A33D49E565}" presName="background2" presStyleLbl="node2" presStyleIdx="1" presStyleCnt="4"/>
      <dgm:spPr/>
    </dgm:pt>
    <dgm:pt modelId="{F9F134D1-412D-4F58-BEA8-8A0921FBC67E}" type="pres">
      <dgm:prSet presAssocID="{E2D364E1-8D1A-42B3-8D60-19A33D49E565}" presName="text2" presStyleLbl="fgAcc2" presStyleIdx="1" presStyleCnt="4" custScaleX="76787" custScaleY="116487" custLinFactNeighborX="-828" custLinFactNeighborY="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5FC20D-F400-41AD-AB7F-0BB9070C4589}" type="pres">
      <dgm:prSet presAssocID="{E2D364E1-8D1A-42B3-8D60-19A33D49E565}" presName="hierChild3" presStyleCnt="0"/>
      <dgm:spPr/>
    </dgm:pt>
    <dgm:pt modelId="{815864C3-0223-40B7-864E-E5E67E7667D4}" type="pres">
      <dgm:prSet presAssocID="{5D8D383D-E456-429F-91DD-EB9C59868247}" presName="Name17" presStyleLbl="parChTrans1D3" presStyleIdx="0" presStyleCnt="2"/>
      <dgm:spPr/>
      <dgm:t>
        <a:bodyPr/>
        <a:lstStyle/>
        <a:p>
          <a:endParaRPr lang="en-US"/>
        </a:p>
      </dgm:t>
    </dgm:pt>
    <dgm:pt modelId="{455FA045-7E80-4F3F-AA0D-E842E34BD50E}" type="pres">
      <dgm:prSet presAssocID="{9BC449A8-57C9-457B-94E6-042A4468AB28}" presName="hierRoot3" presStyleCnt="0"/>
      <dgm:spPr/>
    </dgm:pt>
    <dgm:pt modelId="{519BEAF8-185D-4A38-8AE7-1F515DAC0A59}" type="pres">
      <dgm:prSet presAssocID="{9BC449A8-57C9-457B-94E6-042A4468AB28}" presName="composite3" presStyleCnt="0"/>
      <dgm:spPr/>
    </dgm:pt>
    <dgm:pt modelId="{BD5F923F-75F6-4443-ADEC-4FE9E816BA27}" type="pres">
      <dgm:prSet presAssocID="{9BC449A8-57C9-457B-94E6-042A4468AB28}" presName="background3" presStyleLbl="node3" presStyleIdx="0" presStyleCnt="2"/>
      <dgm:spPr/>
    </dgm:pt>
    <dgm:pt modelId="{FE182D8F-0569-4651-8290-D4B81ACCC39E}" type="pres">
      <dgm:prSet presAssocID="{9BC449A8-57C9-457B-94E6-042A4468AB28}" presName="text3" presStyleLbl="fgAcc3" presStyleIdx="0" presStyleCnt="2" custScaleX="83263" custScaleY="65872" custLinFactNeighborX="-3695" custLinFactNeighborY="159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697DB4-00F9-4F42-A8D8-4253D2BF7E24}" type="pres">
      <dgm:prSet presAssocID="{9BC449A8-57C9-457B-94E6-042A4468AB28}" presName="hierChild4" presStyleCnt="0"/>
      <dgm:spPr/>
    </dgm:pt>
    <dgm:pt modelId="{89632A00-105E-4D5A-A843-69596EBF8D76}" type="pres">
      <dgm:prSet presAssocID="{EABF2213-1070-4090-9EF5-B627C4D3C1ED}" presName="Name23" presStyleLbl="parChTrans1D4" presStyleIdx="0" presStyleCnt="1"/>
      <dgm:spPr/>
      <dgm:t>
        <a:bodyPr/>
        <a:lstStyle/>
        <a:p>
          <a:endParaRPr lang="en-US"/>
        </a:p>
      </dgm:t>
    </dgm:pt>
    <dgm:pt modelId="{38192FEF-78CD-42F1-9C70-5E11A17839E1}" type="pres">
      <dgm:prSet presAssocID="{CD760AD7-DCF1-46A8-B469-2B48DE13F18A}" presName="hierRoot4" presStyleCnt="0"/>
      <dgm:spPr/>
    </dgm:pt>
    <dgm:pt modelId="{94C2B0AD-0341-479C-B49D-51ABB1642F7B}" type="pres">
      <dgm:prSet presAssocID="{CD760AD7-DCF1-46A8-B469-2B48DE13F18A}" presName="composite4" presStyleCnt="0"/>
      <dgm:spPr/>
    </dgm:pt>
    <dgm:pt modelId="{9BA9606C-A0D2-450C-BD2D-52E5AA51CB87}" type="pres">
      <dgm:prSet presAssocID="{CD760AD7-DCF1-46A8-B469-2B48DE13F18A}" presName="background4" presStyleLbl="node4" presStyleIdx="0" presStyleCnt="1"/>
      <dgm:spPr/>
    </dgm:pt>
    <dgm:pt modelId="{BF4A3996-813F-4793-B60C-85366A0EE1FE}" type="pres">
      <dgm:prSet presAssocID="{CD760AD7-DCF1-46A8-B469-2B48DE13F18A}" presName="text4" presStyleLbl="fgAcc4" presStyleIdx="0" presStyleCnt="1" custScaleX="63270" custScaleY="63853" custLinFactNeighborX="-1481" custLinFactNeighborY="200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7C5FE9-6B94-498C-894A-8C0B626D2C70}" type="pres">
      <dgm:prSet presAssocID="{CD760AD7-DCF1-46A8-B469-2B48DE13F18A}" presName="hierChild5" presStyleCnt="0"/>
      <dgm:spPr/>
    </dgm:pt>
    <dgm:pt modelId="{ABB786F4-FD97-43C7-B8C6-C7ED3CF77C8D}" type="pres">
      <dgm:prSet presAssocID="{3E995D64-856A-4D71-8ACF-C4473C0EA10E}" presName="hierRoot1" presStyleCnt="0"/>
      <dgm:spPr/>
    </dgm:pt>
    <dgm:pt modelId="{F9787B69-1B21-465B-A099-407C01C49527}" type="pres">
      <dgm:prSet presAssocID="{3E995D64-856A-4D71-8ACF-C4473C0EA10E}" presName="composite" presStyleCnt="0"/>
      <dgm:spPr/>
    </dgm:pt>
    <dgm:pt modelId="{5606AF9D-988E-4497-9279-5AE397258114}" type="pres">
      <dgm:prSet presAssocID="{3E995D64-856A-4D71-8ACF-C4473C0EA10E}" presName="background" presStyleLbl="node0" presStyleIdx="1" presStyleCnt="3"/>
      <dgm:spPr/>
    </dgm:pt>
    <dgm:pt modelId="{0EEE4429-C30B-4203-A6D4-CB82BE11EB58}" type="pres">
      <dgm:prSet presAssocID="{3E995D64-856A-4D71-8ACF-C4473C0EA10E}" presName="text" presStyleLbl="fgAcc0" presStyleIdx="1" presStyleCnt="3" custScaleX="78199" custScaleY="64382" custLinFactNeighborX="-48147" custLinFactNeighborY="-405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0C9C87-78D3-4F35-9896-BE7D412155F0}" type="pres">
      <dgm:prSet presAssocID="{3E995D64-856A-4D71-8ACF-C4473C0EA10E}" presName="hierChild2" presStyleCnt="0"/>
      <dgm:spPr/>
    </dgm:pt>
    <dgm:pt modelId="{272308B9-91BC-4573-A8A2-E504762AE9A7}" type="pres">
      <dgm:prSet presAssocID="{5E14D05C-B7F5-439A-A715-82C433538437}" presName="Name10" presStyleLbl="parChTrans1D2" presStyleIdx="2" presStyleCnt="4"/>
      <dgm:spPr/>
      <dgm:t>
        <a:bodyPr/>
        <a:lstStyle/>
        <a:p>
          <a:endParaRPr lang="en-US"/>
        </a:p>
      </dgm:t>
    </dgm:pt>
    <dgm:pt modelId="{79C5ABE5-E9B3-4F2F-A6F5-B64DF6057615}" type="pres">
      <dgm:prSet presAssocID="{F50CD203-BF8D-42E7-B2F8-8D36CF938929}" presName="hierRoot2" presStyleCnt="0"/>
      <dgm:spPr/>
    </dgm:pt>
    <dgm:pt modelId="{89A7ADD5-C9C0-4F39-9828-5F773B71E0C4}" type="pres">
      <dgm:prSet presAssocID="{F50CD203-BF8D-42E7-B2F8-8D36CF938929}" presName="composite2" presStyleCnt="0"/>
      <dgm:spPr/>
    </dgm:pt>
    <dgm:pt modelId="{821C8E48-AABD-4D43-ACBE-1EA05C2B240A}" type="pres">
      <dgm:prSet presAssocID="{F50CD203-BF8D-42E7-B2F8-8D36CF938929}" presName="background2" presStyleLbl="node2" presStyleIdx="2" presStyleCnt="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3B693B2-0497-4112-AEC9-153AA46234CE}" type="pres">
      <dgm:prSet presAssocID="{F50CD203-BF8D-42E7-B2F8-8D36CF938929}" presName="text2" presStyleLbl="fgAcc2" presStyleIdx="2" presStyleCnt="4" custScaleX="59248" custScaleY="41008" custLinFactNeighborX="-44964" custLinFactNeighborY="-5701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30C6E082-1144-4F2C-A7AB-4BD1F033C7F3}" type="pres">
      <dgm:prSet presAssocID="{F50CD203-BF8D-42E7-B2F8-8D36CF938929}" presName="hierChild3" presStyleCnt="0"/>
      <dgm:spPr/>
    </dgm:pt>
    <dgm:pt modelId="{343A0DB4-617C-4ED3-8B10-DE6DF0D14BA3}" type="pres">
      <dgm:prSet presAssocID="{D3D6E0DB-DDAF-4E78-BF0A-7828598012C1}" presName="hierRoot1" presStyleCnt="0"/>
      <dgm:spPr/>
    </dgm:pt>
    <dgm:pt modelId="{B9BF2B9F-96D8-4F3C-82FC-9E7FBE1E6704}" type="pres">
      <dgm:prSet presAssocID="{D3D6E0DB-DDAF-4E78-BF0A-7828598012C1}" presName="composite" presStyleCnt="0"/>
      <dgm:spPr/>
    </dgm:pt>
    <dgm:pt modelId="{BCBBA10D-23DE-4BAB-ABDE-F91C8C53D23A}" type="pres">
      <dgm:prSet presAssocID="{D3D6E0DB-DDAF-4E78-BF0A-7828598012C1}" presName="background" presStyleLbl="node0" presStyleIdx="2" presStyleCnt="3"/>
      <dgm:spPr/>
    </dgm:pt>
    <dgm:pt modelId="{80D1A14F-4BBF-4793-8DDD-E35A98BB2407}" type="pres">
      <dgm:prSet presAssocID="{D3D6E0DB-DDAF-4E78-BF0A-7828598012C1}" presName="text" presStyleLbl="fgAcc0" presStyleIdx="2" presStyleCnt="3" custScaleX="73812" custScaleY="61945" custLinFactNeighborX="-29515" custLinFactNeighborY="-405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EA8AA-363F-4250-9750-3FB74172794E}" type="pres">
      <dgm:prSet presAssocID="{D3D6E0DB-DDAF-4E78-BF0A-7828598012C1}" presName="hierChild2" presStyleCnt="0"/>
      <dgm:spPr/>
    </dgm:pt>
    <dgm:pt modelId="{6F5B907A-9097-45AD-B89D-98D0C1C3E609}" type="pres">
      <dgm:prSet presAssocID="{E763CD5E-945B-468B-91D9-36AA471CB635}" presName="Name10" presStyleLbl="parChTrans1D2" presStyleIdx="3" presStyleCnt="4"/>
      <dgm:spPr/>
      <dgm:t>
        <a:bodyPr/>
        <a:lstStyle/>
        <a:p>
          <a:endParaRPr lang="en-US"/>
        </a:p>
      </dgm:t>
    </dgm:pt>
    <dgm:pt modelId="{F53A16DE-2FDB-4DDC-9DF3-1DB503282EDA}" type="pres">
      <dgm:prSet presAssocID="{3F1BCA78-E4CE-4F89-B600-13EC89597C2E}" presName="hierRoot2" presStyleCnt="0"/>
      <dgm:spPr/>
    </dgm:pt>
    <dgm:pt modelId="{EAD13653-7801-4DFA-95F0-D78D5824E149}" type="pres">
      <dgm:prSet presAssocID="{3F1BCA78-E4CE-4F89-B600-13EC89597C2E}" presName="composite2" presStyleCnt="0"/>
      <dgm:spPr/>
    </dgm:pt>
    <dgm:pt modelId="{60D8AA27-8E0A-4CBC-80AE-DB03B129F983}" type="pres">
      <dgm:prSet presAssocID="{3F1BCA78-E4CE-4F89-B600-13EC89597C2E}" presName="background2" presStyleLbl="node2" presStyleIdx="3" presStyleCnt="4"/>
      <dgm:spPr/>
    </dgm:pt>
    <dgm:pt modelId="{81D8ED18-0AA9-41AC-8E61-8B6F9B596AB2}" type="pres">
      <dgm:prSet presAssocID="{3F1BCA78-E4CE-4F89-B600-13EC89597C2E}" presName="text2" presStyleLbl="fgAcc2" presStyleIdx="3" presStyleCnt="4" custScaleX="80477" custScaleY="105929" custLinFactNeighborX="-35074" custLinFactNeighborY="-326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4CBE7D-D455-4C46-85FA-49243763CB3B}" type="pres">
      <dgm:prSet presAssocID="{3F1BCA78-E4CE-4F89-B600-13EC89597C2E}" presName="hierChild3" presStyleCnt="0"/>
      <dgm:spPr/>
    </dgm:pt>
    <dgm:pt modelId="{7AF99FB4-4008-4C4A-ABAE-3F1F171AE450}" type="pres">
      <dgm:prSet presAssocID="{3D07796A-E91F-4F19-9D3D-FF7ACE2F2B6C}" presName="Name17" presStyleLbl="parChTrans1D3" presStyleIdx="1" presStyleCnt="2"/>
      <dgm:spPr/>
      <dgm:t>
        <a:bodyPr/>
        <a:lstStyle/>
        <a:p>
          <a:endParaRPr lang="en-US"/>
        </a:p>
      </dgm:t>
    </dgm:pt>
    <dgm:pt modelId="{BBD7314D-E156-476A-BECB-EDE66DB482B5}" type="pres">
      <dgm:prSet presAssocID="{A489BDFB-1FEC-463F-A4E2-6A6B1A063F59}" presName="hierRoot3" presStyleCnt="0"/>
      <dgm:spPr/>
    </dgm:pt>
    <dgm:pt modelId="{D9D82F52-CCBC-405A-8E72-1B8C9C8DB6A9}" type="pres">
      <dgm:prSet presAssocID="{A489BDFB-1FEC-463F-A4E2-6A6B1A063F59}" presName="composite3" presStyleCnt="0"/>
      <dgm:spPr/>
    </dgm:pt>
    <dgm:pt modelId="{A1A8C4F3-1901-433A-9AAE-CA16AB88F1EF}" type="pres">
      <dgm:prSet presAssocID="{A489BDFB-1FEC-463F-A4E2-6A6B1A063F59}" presName="background3" presStyleLbl="node3" presStyleIdx="1" presStyleCnt="2"/>
      <dgm:spPr/>
    </dgm:pt>
    <dgm:pt modelId="{4BF44A65-AD2A-4700-8FD6-AA0A0EA82860}" type="pres">
      <dgm:prSet presAssocID="{A489BDFB-1FEC-463F-A4E2-6A6B1A063F59}" presName="text3" presStyleLbl="fgAcc3" presStyleIdx="1" presStyleCnt="2" custScaleX="78489" custScaleY="96784" custLinFactNeighborX="-33240" custLinFactNeighborY="-296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B8E703-C8D0-4A3D-A615-DB4A029CD79E}" type="pres">
      <dgm:prSet presAssocID="{A489BDFB-1FEC-463F-A4E2-6A6B1A063F59}" presName="hierChild4" presStyleCnt="0"/>
      <dgm:spPr/>
    </dgm:pt>
  </dgm:ptLst>
  <dgm:cxnLst>
    <dgm:cxn modelId="{A435AC8E-74AB-4042-B2AE-BB54DF02B500}" type="presOf" srcId="{9BC449A8-57C9-457B-94E6-042A4468AB28}" destId="{FE182D8F-0569-4651-8290-D4B81ACCC39E}" srcOrd="0" destOrd="0" presId="urn:microsoft.com/office/officeart/2005/8/layout/hierarchy1"/>
    <dgm:cxn modelId="{8057FBAD-E35A-46CF-AA82-F14DED9E3A25}" type="presOf" srcId="{3F1BCA78-E4CE-4F89-B600-13EC89597C2E}" destId="{81D8ED18-0AA9-41AC-8E61-8B6F9B596AB2}" srcOrd="0" destOrd="0" presId="urn:microsoft.com/office/officeart/2005/8/layout/hierarchy1"/>
    <dgm:cxn modelId="{C1AAE3D7-560A-4B96-AF88-A4CAAA640F77}" srcId="{3E995D64-856A-4D71-8ACF-C4473C0EA10E}" destId="{F50CD203-BF8D-42E7-B2F8-8D36CF938929}" srcOrd="0" destOrd="0" parTransId="{5E14D05C-B7F5-439A-A715-82C433538437}" sibTransId="{AE32C468-6489-4DE5-B026-F35793FB199D}"/>
    <dgm:cxn modelId="{78667A21-59E9-4D80-917E-93B0E75F8554}" type="presOf" srcId="{3E995D64-856A-4D71-8ACF-C4473C0EA10E}" destId="{0EEE4429-C30B-4203-A6D4-CB82BE11EB58}" srcOrd="0" destOrd="0" presId="urn:microsoft.com/office/officeart/2005/8/layout/hierarchy1"/>
    <dgm:cxn modelId="{BEB2536C-B54A-4201-B0BE-77F16A40A613}" type="presOf" srcId="{D3D6E0DB-DDAF-4E78-BF0A-7828598012C1}" destId="{80D1A14F-4BBF-4793-8DDD-E35A98BB2407}" srcOrd="0" destOrd="0" presId="urn:microsoft.com/office/officeart/2005/8/layout/hierarchy1"/>
    <dgm:cxn modelId="{D9650FDB-2FD8-40A9-938D-4A34FA1EE0E3}" srcId="{A3F6031E-7010-494A-BA42-C20A3B2935E7}" destId="{E2D364E1-8D1A-42B3-8D60-19A33D49E565}" srcOrd="1" destOrd="0" parTransId="{2D678568-CD54-431F-938C-6F2C10107540}" sibTransId="{83446724-4628-4F1B-9908-714044B0BABD}"/>
    <dgm:cxn modelId="{5D12DAB8-7993-4F97-9426-4C6B9F0212FF}" srcId="{9BC449A8-57C9-457B-94E6-042A4468AB28}" destId="{CD760AD7-DCF1-46A8-B469-2B48DE13F18A}" srcOrd="0" destOrd="0" parTransId="{EABF2213-1070-4090-9EF5-B627C4D3C1ED}" sibTransId="{72B8952D-E4D9-41DB-8C17-58BCF43CBB14}"/>
    <dgm:cxn modelId="{DD197594-2F5D-47CD-A0AE-A59CC49B19D4}" type="presOf" srcId="{A3F6031E-7010-494A-BA42-C20A3B2935E7}" destId="{D1AFD3B4-4D3B-473F-9036-421A3BD852F6}" srcOrd="0" destOrd="0" presId="urn:microsoft.com/office/officeart/2005/8/layout/hierarchy1"/>
    <dgm:cxn modelId="{3E37C5C6-3D4D-4E1C-888E-6CCA9DBCE088}" srcId="{3F1BCA78-E4CE-4F89-B600-13EC89597C2E}" destId="{A489BDFB-1FEC-463F-A4E2-6A6B1A063F59}" srcOrd="0" destOrd="0" parTransId="{3D07796A-E91F-4F19-9D3D-FF7ACE2F2B6C}" sibTransId="{9D129535-85A2-4727-B604-20DA3BCE0A20}"/>
    <dgm:cxn modelId="{7D0E1E2F-B30E-49BB-8B1D-73055E5F9B00}" type="presOf" srcId="{A996D7B2-E856-4080-AF29-23E1B096B261}" destId="{8BC39F0E-416A-4F69-8588-A035CE80C3D0}" srcOrd="0" destOrd="0" presId="urn:microsoft.com/office/officeart/2005/8/layout/hierarchy1"/>
    <dgm:cxn modelId="{8F3E02B8-277B-477A-AF3C-D698A7CB9AFE}" type="presOf" srcId="{EABF2213-1070-4090-9EF5-B627C4D3C1ED}" destId="{89632A00-105E-4D5A-A843-69596EBF8D76}" srcOrd="0" destOrd="0" presId="urn:microsoft.com/office/officeart/2005/8/layout/hierarchy1"/>
    <dgm:cxn modelId="{BD0EB0C8-66F4-416F-91FB-41EA26C23CD5}" type="presOf" srcId="{5D8D383D-E456-429F-91DD-EB9C59868247}" destId="{815864C3-0223-40B7-864E-E5E67E7667D4}" srcOrd="0" destOrd="0" presId="urn:microsoft.com/office/officeart/2005/8/layout/hierarchy1"/>
    <dgm:cxn modelId="{0BC28FA7-CD65-4AAB-80AE-BFD1AB70407B}" type="presOf" srcId="{3D07796A-E91F-4F19-9D3D-FF7ACE2F2B6C}" destId="{7AF99FB4-4008-4C4A-ABAE-3F1F171AE450}" srcOrd="0" destOrd="0" presId="urn:microsoft.com/office/officeart/2005/8/layout/hierarchy1"/>
    <dgm:cxn modelId="{192FC003-63C0-4A51-A0B5-625A5FFF9A4F}" type="presOf" srcId="{5E14D05C-B7F5-439A-A715-82C433538437}" destId="{272308B9-91BC-4573-A8A2-E504762AE9A7}" srcOrd="0" destOrd="0" presId="urn:microsoft.com/office/officeart/2005/8/layout/hierarchy1"/>
    <dgm:cxn modelId="{25483BED-7937-4112-B62D-B6D6DB9036A3}" type="presOf" srcId="{F50CD203-BF8D-42E7-B2F8-8D36CF938929}" destId="{13B693B2-0497-4112-AEC9-153AA46234CE}" srcOrd="0" destOrd="0" presId="urn:microsoft.com/office/officeart/2005/8/layout/hierarchy1"/>
    <dgm:cxn modelId="{CAA8FE1C-D45E-4D4D-BFFB-019804441D3F}" srcId="{A3F6031E-7010-494A-BA42-C20A3B2935E7}" destId="{A278EB3C-A7B9-4EED-93F5-F2E174DB247D}" srcOrd="0" destOrd="0" parTransId="{60FBBE83-655E-4D54-A223-2431C9321BE1}" sibTransId="{AC13150F-3A3C-486C-8CB7-87793ADDA355}"/>
    <dgm:cxn modelId="{2A70006A-4EE2-44A4-BF11-34B367B5AF6B}" type="presOf" srcId="{2D678568-CD54-431F-938C-6F2C10107540}" destId="{6F0C00F3-F887-40A5-A717-6EC3D5ABD720}" srcOrd="0" destOrd="0" presId="urn:microsoft.com/office/officeart/2005/8/layout/hierarchy1"/>
    <dgm:cxn modelId="{F0C7592A-64B7-40AD-9891-92E3835FD726}" type="presOf" srcId="{A278EB3C-A7B9-4EED-93F5-F2E174DB247D}" destId="{81D06777-DBFB-4A00-A5CB-359C95E1F78B}" srcOrd="0" destOrd="0" presId="urn:microsoft.com/office/officeart/2005/8/layout/hierarchy1"/>
    <dgm:cxn modelId="{51D4CA78-DA49-46A9-A1D0-EDFF6125F0C9}" srcId="{A996D7B2-E856-4080-AF29-23E1B096B261}" destId="{3E995D64-856A-4D71-8ACF-C4473C0EA10E}" srcOrd="1" destOrd="0" parTransId="{02F6A66B-973D-4BD7-A76C-217082FE4929}" sibTransId="{37F12E0B-D90B-4D34-9213-F2B8E9E231FE}"/>
    <dgm:cxn modelId="{F630A88D-8737-493D-8855-92197C15D2BB}" srcId="{E2D364E1-8D1A-42B3-8D60-19A33D49E565}" destId="{9BC449A8-57C9-457B-94E6-042A4468AB28}" srcOrd="0" destOrd="0" parTransId="{5D8D383D-E456-429F-91DD-EB9C59868247}" sibTransId="{D93A30B9-A419-46B2-BED4-D7BB88C06B52}"/>
    <dgm:cxn modelId="{238FAC91-D150-4D50-8388-EF328656BA9F}" type="presOf" srcId="{CD760AD7-DCF1-46A8-B469-2B48DE13F18A}" destId="{BF4A3996-813F-4793-B60C-85366A0EE1FE}" srcOrd="0" destOrd="0" presId="urn:microsoft.com/office/officeart/2005/8/layout/hierarchy1"/>
    <dgm:cxn modelId="{17EE6BB1-7AFB-4957-87DA-1E832B3977F9}" type="presOf" srcId="{E2D364E1-8D1A-42B3-8D60-19A33D49E565}" destId="{F9F134D1-412D-4F58-BEA8-8A0921FBC67E}" srcOrd="0" destOrd="0" presId="urn:microsoft.com/office/officeart/2005/8/layout/hierarchy1"/>
    <dgm:cxn modelId="{9F69B1CE-542B-4E8C-82A2-E26017B4CBA6}" srcId="{D3D6E0DB-DDAF-4E78-BF0A-7828598012C1}" destId="{3F1BCA78-E4CE-4F89-B600-13EC89597C2E}" srcOrd="0" destOrd="0" parTransId="{E763CD5E-945B-468B-91D9-36AA471CB635}" sibTransId="{30DEC8BC-F06F-4485-A2E6-B00FABAEFF2A}"/>
    <dgm:cxn modelId="{64D958BC-D555-4B53-AF47-15C303BF17FB}" srcId="{A996D7B2-E856-4080-AF29-23E1B096B261}" destId="{D3D6E0DB-DDAF-4E78-BF0A-7828598012C1}" srcOrd="2" destOrd="0" parTransId="{E308F27B-F160-413A-80B6-015F6A5D998A}" sibTransId="{81CB5C60-F6E0-49AE-B134-ADF3CC6E067C}"/>
    <dgm:cxn modelId="{D6CD7C40-73AE-41FF-B1B3-C90D7D8F877D}" type="presOf" srcId="{A489BDFB-1FEC-463F-A4E2-6A6B1A063F59}" destId="{4BF44A65-AD2A-4700-8FD6-AA0A0EA82860}" srcOrd="0" destOrd="0" presId="urn:microsoft.com/office/officeart/2005/8/layout/hierarchy1"/>
    <dgm:cxn modelId="{C3A008C2-0E4B-4DDA-9812-98E87E24971E}" srcId="{A996D7B2-E856-4080-AF29-23E1B096B261}" destId="{A3F6031E-7010-494A-BA42-C20A3B2935E7}" srcOrd="0" destOrd="0" parTransId="{CBF4ACC1-5F58-41E8-920A-AC9D083B60B6}" sibTransId="{131D3823-674F-4125-8E31-E24E9F2D588B}"/>
    <dgm:cxn modelId="{B556508D-9D8D-4CBE-9258-E46CC780C653}" type="presOf" srcId="{60FBBE83-655E-4D54-A223-2431C9321BE1}" destId="{1C233FD5-167D-4BF3-AE5B-4D6CC364DFEE}" srcOrd="0" destOrd="0" presId="urn:microsoft.com/office/officeart/2005/8/layout/hierarchy1"/>
    <dgm:cxn modelId="{13B230C1-036B-455B-88C6-376ED36F5E4F}" type="presOf" srcId="{E763CD5E-945B-468B-91D9-36AA471CB635}" destId="{6F5B907A-9097-45AD-B89D-98D0C1C3E609}" srcOrd="0" destOrd="0" presId="urn:microsoft.com/office/officeart/2005/8/layout/hierarchy1"/>
    <dgm:cxn modelId="{DE5EF8A6-F115-40D8-A8D3-9FF510B513AB}" type="presParOf" srcId="{8BC39F0E-416A-4F69-8588-A035CE80C3D0}" destId="{DB679569-CE9D-49F4-B13E-BC5E22DA9141}" srcOrd="0" destOrd="0" presId="urn:microsoft.com/office/officeart/2005/8/layout/hierarchy1"/>
    <dgm:cxn modelId="{4622721A-7CB2-4E7F-B363-C41C49F38EDE}" type="presParOf" srcId="{DB679569-CE9D-49F4-B13E-BC5E22DA9141}" destId="{7E3176D6-6496-4A60-AEB5-98DE87A35740}" srcOrd="0" destOrd="0" presId="urn:microsoft.com/office/officeart/2005/8/layout/hierarchy1"/>
    <dgm:cxn modelId="{054E72BF-DC81-4215-8C5F-B89725D5578B}" type="presParOf" srcId="{7E3176D6-6496-4A60-AEB5-98DE87A35740}" destId="{EAA8324D-7D29-4F8B-BED4-F38028CD40C8}" srcOrd="0" destOrd="0" presId="urn:microsoft.com/office/officeart/2005/8/layout/hierarchy1"/>
    <dgm:cxn modelId="{18FC1742-D1B2-4092-99C2-7A6D6C792C76}" type="presParOf" srcId="{7E3176D6-6496-4A60-AEB5-98DE87A35740}" destId="{D1AFD3B4-4D3B-473F-9036-421A3BD852F6}" srcOrd="1" destOrd="0" presId="urn:microsoft.com/office/officeart/2005/8/layout/hierarchy1"/>
    <dgm:cxn modelId="{B771F8E4-B4EA-4708-A479-9E3CC8953B0E}" type="presParOf" srcId="{DB679569-CE9D-49F4-B13E-BC5E22DA9141}" destId="{39610CEE-657F-4CD6-9060-5EECF1F2CDC0}" srcOrd="1" destOrd="0" presId="urn:microsoft.com/office/officeart/2005/8/layout/hierarchy1"/>
    <dgm:cxn modelId="{EB2C0EAD-7856-4656-8482-2B2841BDB108}" type="presParOf" srcId="{39610CEE-657F-4CD6-9060-5EECF1F2CDC0}" destId="{1C233FD5-167D-4BF3-AE5B-4D6CC364DFEE}" srcOrd="0" destOrd="0" presId="urn:microsoft.com/office/officeart/2005/8/layout/hierarchy1"/>
    <dgm:cxn modelId="{A7C5C50F-CA18-4119-BB95-85F4668FABF0}" type="presParOf" srcId="{39610CEE-657F-4CD6-9060-5EECF1F2CDC0}" destId="{ABBDDD73-3D73-4A58-9173-C26BDD1EE4FF}" srcOrd="1" destOrd="0" presId="urn:microsoft.com/office/officeart/2005/8/layout/hierarchy1"/>
    <dgm:cxn modelId="{E4E384E7-8FDF-4A7C-9544-78EA80FF7FF3}" type="presParOf" srcId="{ABBDDD73-3D73-4A58-9173-C26BDD1EE4FF}" destId="{2E29EB4F-1FC4-4246-B715-B2F346D4BE4C}" srcOrd="0" destOrd="0" presId="urn:microsoft.com/office/officeart/2005/8/layout/hierarchy1"/>
    <dgm:cxn modelId="{F774011D-177D-464A-AA7E-BDBE691AB2DA}" type="presParOf" srcId="{2E29EB4F-1FC4-4246-B715-B2F346D4BE4C}" destId="{ABE14868-4D70-4C3B-850E-34E5125FE479}" srcOrd="0" destOrd="0" presId="urn:microsoft.com/office/officeart/2005/8/layout/hierarchy1"/>
    <dgm:cxn modelId="{FB27E567-A1B1-48F1-BEB0-D120C99D3610}" type="presParOf" srcId="{2E29EB4F-1FC4-4246-B715-B2F346D4BE4C}" destId="{81D06777-DBFB-4A00-A5CB-359C95E1F78B}" srcOrd="1" destOrd="0" presId="urn:microsoft.com/office/officeart/2005/8/layout/hierarchy1"/>
    <dgm:cxn modelId="{057D7014-6E4B-4FF2-898F-FA851C0F2579}" type="presParOf" srcId="{ABBDDD73-3D73-4A58-9173-C26BDD1EE4FF}" destId="{1E236CB6-6ADD-4C33-A45E-2FAD486D6C88}" srcOrd="1" destOrd="0" presId="urn:microsoft.com/office/officeart/2005/8/layout/hierarchy1"/>
    <dgm:cxn modelId="{455F76AA-2DEF-47A0-B141-A0ADA1E0638D}" type="presParOf" srcId="{39610CEE-657F-4CD6-9060-5EECF1F2CDC0}" destId="{6F0C00F3-F887-40A5-A717-6EC3D5ABD720}" srcOrd="2" destOrd="0" presId="urn:microsoft.com/office/officeart/2005/8/layout/hierarchy1"/>
    <dgm:cxn modelId="{82ED0592-D5C1-4011-A07A-E08AB6DFBF4A}" type="presParOf" srcId="{39610CEE-657F-4CD6-9060-5EECF1F2CDC0}" destId="{F7B917B4-394C-48E4-A9AD-54EC9A6263A0}" srcOrd="3" destOrd="0" presId="urn:microsoft.com/office/officeart/2005/8/layout/hierarchy1"/>
    <dgm:cxn modelId="{4AAED9BF-DED0-4EEF-BA0F-EC2867E7A85E}" type="presParOf" srcId="{F7B917B4-394C-48E4-A9AD-54EC9A6263A0}" destId="{55E2A743-DAC5-438B-8C87-BF1C31A355AC}" srcOrd="0" destOrd="0" presId="urn:microsoft.com/office/officeart/2005/8/layout/hierarchy1"/>
    <dgm:cxn modelId="{8756BAE4-D8D0-4268-BB57-F95A84D173AF}" type="presParOf" srcId="{55E2A743-DAC5-438B-8C87-BF1C31A355AC}" destId="{2139BC57-A300-465E-969A-25D1D15A4290}" srcOrd="0" destOrd="0" presId="urn:microsoft.com/office/officeart/2005/8/layout/hierarchy1"/>
    <dgm:cxn modelId="{90776DB1-28B3-4853-B31F-E0AB86E7CDC5}" type="presParOf" srcId="{55E2A743-DAC5-438B-8C87-BF1C31A355AC}" destId="{F9F134D1-412D-4F58-BEA8-8A0921FBC67E}" srcOrd="1" destOrd="0" presId="urn:microsoft.com/office/officeart/2005/8/layout/hierarchy1"/>
    <dgm:cxn modelId="{F10A7509-166A-4C52-9595-A72D13B6C746}" type="presParOf" srcId="{F7B917B4-394C-48E4-A9AD-54EC9A6263A0}" destId="{355FC20D-F400-41AD-AB7F-0BB9070C4589}" srcOrd="1" destOrd="0" presId="urn:microsoft.com/office/officeart/2005/8/layout/hierarchy1"/>
    <dgm:cxn modelId="{8B3FD9C4-3A86-4144-A1F6-1456938E60C6}" type="presParOf" srcId="{355FC20D-F400-41AD-AB7F-0BB9070C4589}" destId="{815864C3-0223-40B7-864E-E5E67E7667D4}" srcOrd="0" destOrd="0" presId="urn:microsoft.com/office/officeart/2005/8/layout/hierarchy1"/>
    <dgm:cxn modelId="{D9747576-DE3C-4097-8F81-B094A6AA6C24}" type="presParOf" srcId="{355FC20D-F400-41AD-AB7F-0BB9070C4589}" destId="{455FA045-7E80-4F3F-AA0D-E842E34BD50E}" srcOrd="1" destOrd="0" presId="urn:microsoft.com/office/officeart/2005/8/layout/hierarchy1"/>
    <dgm:cxn modelId="{85A3F1FD-CF9F-4AE2-A0D3-678A0FBC7573}" type="presParOf" srcId="{455FA045-7E80-4F3F-AA0D-E842E34BD50E}" destId="{519BEAF8-185D-4A38-8AE7-1F515DAC0A59}" srcOrd="0" destOrd="0" presId="urn:microsoft.com/office/officeart/2005/8/layout/hierarchy1"/>
    <dgm:cxn modelId="{E0853ADF-10ED-4C1C-93E8-1394F782581B}" type="presParOf" srcId="{519BEAF8-185D-4A38-8AE7-1F515DAC0A59}" destId="{BD5F923F-75F6-4443-ADEC-4FE9E816BA27}" srcOrd="0" destOrd="0" presId="urn:microsoft.com/office/officeart/2005/8/layout/hierarchy1"/>
    <dgm:cxn modelId="{C840C5CE-3B14-4CDC-953C-C839A6D241C5}" type="presParOf" srcId="{519BEAF8-185D-4A38-8AE7-1F515DAC0A59}" destId="{FE182D8F-0569-4651-8290-D4B81ACCC39E}" srcOrd="1" destOrd="0" presId="urn:microsoft.com/office/officeart/2005/8/layout/hierarchy1"/>
    <dgm:cxn modelId="{CE19A80F-48BD-4DDB-978E-6B98CA34DFE2}" type="presParOf" srcId="{455FA045-7E80-4F3F-AA0D-E842E34BD50E}" destId="{C7697DB4-00F9-4F42-A8D8-4253D2BF7E24}" srcOrd="1" destOrd="0" presId="urn:microsoft.com/office/officeart/2005/8/layout/hierarchy1"/>
    <dgm:cxn modelId="{F1083513-B4E7-4B93-9236-5D40F16D1980}" type="presParOf" srcId="{C7697DB4-00F9-4F42-A8D8-4253D2BF7E24}" destId="{89632A00-105E-4D5A-A843-69596EBF8D76}" srcOrd="0" destOrd="0" presId="urn:microsoft.com/office/officeart/2005/8/layout/hierarchy1"/>
    <dgm:cxn modelId="{AC6D305E-4334-44CC-91FB-480F000B064F}" type="presParOf" srcId="{C7697DB4-00F9-4F42-A8D8-4253D2BF7E24}" destId="{38192FEF-78CD-42F1-9C70-5E11A17839E1}" srcOrd="1" destOrd="0" presId="urn:microsoft.com/office/officeart/2005/8/layout/hierarchy1"/>
    <dgm:cxn modelId="{92B7B6C2-BC7D-43DF-ADC8-F6930794B258}" type="presParOf" srcId="{38192FEF-78CD-42F1-9C70-5E11A17839E1}" destId="{94C2B0AD-0341-479C-B49D-51ABB1642F7B}" srcOrd="0" destOrd="0" presId="urn:microsoft.com/office/officeart/2005/8/layout/hierarchy1"/>
    <dgm:cxn modelId="{48D00ABF-4564-4653-A712-EBF1BCB10627}" type="presParOf" srcId="{94C2B0AD-0341-479C-B49D-51ABB1642F7B}" destId="{9BA9606C-A0D2-450C-BD2D-52E5AA51CB87}" srcOrd="0" destOrd="0" presId="urn:microsoft.com/office/officeart/2005/8/layout/hierarchy1"/>
    <dgm:cxn modelId="{1A4AA712-79DF-45C6-AEB2-D04FA7839C10}" type="presParOf" srcId="{94C2B0AD-0341-479C-B49D-51ABB1642F7B}" destId="{BF4A3996-813F-4793-B60C-85366A0EE1FE}" srcOrd="1" destOrd="0" presId="urn:microsoft.com/office/officeart/2005/8/layout/hierarchy1"/>
    <dgm:cxn modelId="{BD34F35F-9FBB-4987-92D0-5FCD0AE23E8E}" type="presParOf" srcId="{38192FEF-78CD-42F1-9C70-5E11A17839E1}" destId="{257C5FE9-6B94-498C-894A-8C0B626D2C70}" srcOrd="1" destOrd="0" presId="urn:microsoft.com/office/officeart/2005/8/layout/hierarchy1"/>
    <dgm:cxn modelId="{9E8DB8B8-9E11-46EF-86B2-C383A2EAA4F8}" type="presParOf" srcId="{8BC39F0E-416A-4F69-8588-A035CE80C3D0}" destId="{ABB786F4-FD97-43C7-B8C6-C7ED3CF77C8D}" srcOrd="1" destOrd="0" presId="urn:microsoft.com/office/officeart/2005/8/layout/hierarchy1"/>
    <dgm:cxn modelId="{AA725974-1A84-4DEC-B1A7-6745777409AD}" type="presParOf" srcId="{ABB786F4-FD97-43C7-B8C6-C7ED3CF77C8D}" destId="{F9787B69-1B21-465B-A099-407C01C49527}" srcOrd="0" destOrd="0" presId="urn:microsoft.com/office/officeart/2005/8/layout/hierarchy1"/>
    <dgm:cxn modelId="{35204B46-E142-495E-BC86-3BD505F6DE33}" type="presParOf" srcId="{F9787B69-1B21-465B-A099-407C01C49527}" destId="{5606AF9D-988E-4497-9279-5AE397258114}" srcOrd="0" destOrd="0" presId="urn:microsoft.com/office/officeart/2005/8/layout/hierarchy1"/>
    <dgm:cxn modelId="{372CEC20-8173-4FE9-947D-4885E10016EB}" type="presParOf" srcId="{F9787B69-1B21-465B-A099-407C01C49527}" destId="{0EEE4429-C30B-4203-A6D4-CB82BE11EB58}" srcOrd="1" destOrd="0" presId="urn:microsoft.com/office/officeart/2005/8/layout/hierarchy1"/>
    <dgm:cxn modelId="{FD601D67-BD2B-4DDC-980B-BA776EC17131}" type="presParOf" srcId="{ABB786F4-FD97-43C7-B8C6-C7ED3CF77C8D}" destId="{5C0C9C87-78D3-4F35-9896-BE7D412155F0}" srcOrd="1" destOrd="0" presId="urn:microsoft.com/office/officeart/2005/8/layout/hierarchy1"/>
    <dgm:cxn modelId="{1C052F16-BFF1-4397-A891-71543E1AFE74}" type="presParOf" srcId="{5C0C9C87-78D3-4F35-9896-BE7D412155F0}" destId="{272308B9-91BC-4573-A8A2-E504762AE9A7}" srcOrd="0" destOrd="0" presId="urn:microsoft.com/office/officeart/2005/8/layout/hierarchy1"/>
    <dgm:cxn modelId="{ADC27E45-BA4F-4B9B-BCC6-1065F4234F30}" type="presParOf" srcId="{5C0C9C87-78D3-4F35-9896-BE7D412155F0}" destId="{79C5ABE5-E9B3-4F2F-A6F5-B64DF6057615}" srcOrd="1" destOrd="0" presId="urn:microsoft.com/office/officeart/2005/8/layout/hierarchy1"/>
    <dgm:cxn modelId="{49B8120E-F4F2-400B-8081-7949CD749962}" type="presParOf" srcId="{79C5ABE5-E9B3-4F2F-A6F5-B64DF6057615}" destId="{89A7ADD5-C9C0-4F39-9828-5F773B71E0C4}" srcOrd="0" destOrd="0" presId="urn:microsoft.com/office/officeart/2005/8/layout/hierarchy1"/>
    <dgm:cxn modelId="{6CA494C6-694D-4CDB-B1CC-21EF636133E6}" type="presParOf" srcId="{89A7ADD5-C9C0-4F39-9828-5F773B71E0C4}" destId="{821C8E48-AABD-4D43-ACBE-1EA05C2B240A}" srcOrd="0" destOrd="0" presId="urn:microsoft.com/office/officeart/2005/8/layout/hierarchy1"/>
    <dgm:cxn modelId="{E0481017-22EC-42D8-B8B5-70485299AD46}" type="presParOf" srcId="{89A7ADD5-C9C0-4F39-9828-5F773B71E0C4}" destId="{13B693B2-0497-4112-AEC9-153AA46234CE}" srcOrd="1" destOrd="0" presId="urn:microsoft.com/office/officeart/2005/8/layout/hierarchy1"/>
    <dgm:cxn modelId="{191A682E-80FB-4710-8ABC-4E2A1DAB0FC3}" type="presParOf" srcId="{79C5ABE5-E9B3-4F2F-A6F5-B64DF6057615}" destId="{30C6E082-1144-4F2C-A7AB-4BD1F033C7F3}" srcOrd="1" destOrd="0" presId="urn:microsoft.com/office/officeart/2005/8/layout/hierarchy1"/>
    <dgm:cxn modelId="{9F63E8EA-F86A-433E-A2F6-6B3E072E5F31}" type="presParOf" srcId="{8BC39F0E-416A-4F69-8588-A035CE80C3D0}" destId="{343A0DB4-617C-4ED3-8B10-DE6DF0D14BA3}" srcOrd="2" destOrd="0" presId="urn:microsoft.com/office/officeart/2005/8/layout/hierarchy1"/>
    <dgm:cxn modelId="{C1A19AF8-8CF1-4399-9AA7-4918017B4AA2}" type="presParOf" srcId="{343A0DB4-617C-4ED3-8B10-DE6DF0D14BA3}" destId="{B9BF2B9F-96D8-4F3C-82FC-9E7FBE1E6704}" srcOrd="0" destOrd="0" presId="urn:microsoft.com/office/officeart/2005/8/layout/hierarchy1"/>
    <dgm:cxn modelId="{3EE97EBB-1871-446E-B0C7-8FA69CDBE75A}" type="presParOf" srcId="{B9BF2B9F-96D8-4F3C-82FC-9E7FBE1E6704}" destId="{BCBBA10D-23DE-4BAB-ABDE-F91C8C53D23A}" srcOrd="0" destOrd="0" presId="urn:microsoft.com/office/officeart/2005/8/layout/hierarchy1"/>
    <dgm:cxn modelId="{9A34A9D6-F266-48F2-A7AA-0D3D9203C71B}" type="presParOf" srcId="{B9BF2B9F-96D8-4F3C-82FC-9E7FBE1E6704}" destId="{80D1A14F-4BBF-4793-8DDD-E35A98BB2407}" srcOrd="1" destOrd="0" presId="urn:microsoft.com/office/officeart/2005/8/layout/hierarchy1"/>
    <dgm:cxn modelId="{9593B856-855E-4C21-8EB3-7B5BF5EE26DB}" type="presParOf" srcId="{343A0DB4-617C-4ED3-8B10-DE6DF0D14BA3}" destId="{A3CEA8AA-363F-4250-9750-3FB74172794E}" srcOrd="1" destOrd="0" presId="urn:microsoft.com/office/officeart/2005/8/layout/hierarchy1"/>
    <dgm:cxn modelId="{6F37DC23-8DEA-42ED-AF10-F03B0D4DA7A0}" type="presParOf" srcId="{A3CEA8AA-363F-4250-9750-3FB74172794E}" destId="{6F5B907A-9097-45AD-B89D-98D0C1C3E609}" srcOrd="0" destOrd="0" presId="urn:microsoft.com/office/officeart/2005/8/layout/hierarchy1"/>
    <dgm:cxn modelId="{200CFCF1-E6C7-43CA-AD35-E915404B14C0}" type="presParOf" srcId="{A3CEA8AA-363F-4250-9750-3FB74172794E}" destId="{F53A16DE-2FDB-4DDC-9DF3-1DB503282EDA}" srcOrd="1" destOrd="0" presId="urn:microsoft.com/office/officeart/2005/8/layout/hierarchy1"/>
    <dgm:cxn modelId="{80137CF5-EF14-4C71-BDD9-6496861A9080}" type="presParOf" srcId="{F53A16DE-2FDB-4DDC-9DF3-1DB503282EDA}" destId="{EAD13653-7801-4DFA-95F0-D78D5824E149}" srcOrd="0" destOrd="0" presId="urn:microsoft.com/office/officeart/2005/8/layout/hierarchy1"/>
    <dgm:cxn modelId="{7E7E300C-81D8-4904-9948-D3E563F43A39}" type="presParOf" srcId="{EAD13653-7801-4DFA-95F0-D78D5824E149}" destId="{60D8AA27-8E0A-4CBC-80AE-DB03B129F983}" srcOrd="0" destOrd="0" presId="urn:microsoft.com/office/officeart/2005/8/layout/hierarchy1"/>
    <dgm:cxn modelId="{FC6051DC-090D-48C8-9D80-88BF2F2B73BA}" type="presParOf" srcId="{EAD13653-7801-4DFA-95F0-D78D5824E149}" destId="{81D8ED18-0AA9-41AC-8E61-8B6F9B596AB2}" srcOrd="1" destOrd="0" presId="urn:microsoft.com/office/officeart/2005/8/layout/hierarchy1"/>
    <dgm:cxn modelId="{C441F967-CE2C-4C31-BC44-5AB14EB4A945}" type="presParOf" srcId="{F53A16DE-2FDB-4DDC-9DF3-1DB503282EDA}" destId="{684CBE7D-D455-4C46-85FA-49243763CB3B}" srcOrd="1" destOrd="0" presId="urn:microsoft.com/office/officeart/2005/8/layout/hierarchy1"/>
    <dgm:cxn modelId="{77D8CD36-B448-4255-9E55-30C2E50D5525}" type="presParOf" srcId="{684CBE7D-D455-4C46-85FA-49243763CB3B}" destId="{7AF99FB4-4008-4C4A-ABAE-3F1F171AE450}" srcOrd="0" destOrd="0" presId="urn:microsoft.com/office/officeart/2005/8/layout/hierarchy1"/>
    <dgm:cxn modelId="{E5F14BF7-EB61-4632-A308-80D07523E622}" type="presParOf" srcId="{684CBE7D-D455-4C46-85FA-49243763CB3B}" destId="{BBD7314D-E156-476A-BECB-EDE66DB482B5}" srcOrd="1" destOrd="0" presId="urn:microsoft.com/office/officeart/2005/8/layout/hierarchy1"/>
    <dgm:cxn modelId="{1CCCC992-1B56-438F-BC9F-AF4D8E629B2B}" type="presParOf" srcId="{BBD7314D-E156-476A-BECB-EDE66DB482B5}" destId="{D9D82F52-CCBC-405A-8E72-1B8C9C8DB6A9}" srcOrd="0" destOrd="0" presId="urn:microsoft.com/office/officeart/2005/8/layout/hierarchy1"/>
    <dgm:cxn modelId="{18E659F4-DC99-4933-BC70-E86C03C77058}" type="presParOf" srcId="{D9D82F52-CCBC-405A-8E72-1B8C9C8DB6A9}" destId="{A1A8C4F3-1901-433A-9AAE-CA16AB88F1EF}" srcOrd="0" destOrd="0" presId="urn:microsoft.com/office/officeart/2005/8/layout/hierarchy1"/>
    <dgm:cxn modelId="{F7D43F03-25AE-40E4-A830-DD9E2E9E050D}" type="presParOf" srcId="{D9D82F52-CCBC-405A-8E72-1B8C9C8DB6A9}" destId="{4BF44A65-AD2A-4700-8FD6-AA0A0EA82860}" srcOrd="1" destOrd="0" presId="urn:microsoft.com/office/officeart/2005/8/layout/hierarchy1"/>
    <dgm:cxn modelId="{413E3D1C-B688-44C8-83B5-78FFB79EC86A}" type="presParOf" srcId="{BBD7314D-E156-476A-BECB-EDE66DB482B5}" destId="{C7B8E703-C8D0-4A3D-A615-DB4A029CD7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856915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Department of Health</a:t>
          </a:r>
          <a:endParaRPr lang="en-US" sz="1400" kern="1200" dirty="0"/>
        </a:p>
      </dsp:txBody>
      <dsp:txXfrm>
        <a:off x="1348367" y="877159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793518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State Part C</a:t>
          </a:r>
          <a:endParaRPr lang="en-US" sz="1400" kern="1200" dirty="0"/>
        </a:p>
      </dsp:txBody>
      <dsp:txXfrm>
        <a:off x="2675544" y="2204337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20696"/>
        <a:ext cx="574406" cy="145147"/>
      </dsp:txXfrm>
    </dsp:sp>
    <dsp:sp modelId="{37318DA7-9F52-461F-AEFE-2C9BDEF280A0}">
      <dsp:nvSpPr>
        <dsp:cNvPr id="0" name=""/>
        <dsp:cNvSpPr/>
      </dsp:nvSpPr>
      <dsp:spPr>
        <a:xfrm>
          <a:off x="1328123" y="3511270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Local Part C programs</a:t>
          </a:r>
          <a:endParaRPr lang="en-US" sz="1400" kern="1200" dirty="0"/>
        </a:p>
      </dsp:txBody>
      <dsp:txXfrm>
        <a:off x="1348367" y="3531514"/>
        <a:ext cx="1341864" cy="650688"/>
      </dsp:txXfrm>
    </dsp:sp>
    <dsp:sp modelId="{D0E49521-F8F7-4E77-BF56-40FDF260BB1C}">
      <dsp:nvSpPr>
        <dsp:cNvPr id="0" name=""/>
        <dsp:cNvSpPr/>
      </dsp:nvSpPr>
      <dsp:spPr>
        <a:xfrm rot="13500000">
          <a:off x="995934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20696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School(s )for the Deaf/Outreach </a:t>
          </a:r>
          <a:endParaRPr lang="en-US" sz="1400" kern="1200" dirty="0"/>
        </a:p>
      </dsp:txBody>
      <dsp:txXfrm>
        <a:off x="21190" y="2204337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793518"/>
        <a:ext cx="574406" cy="14514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856915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Health</a:t>
          </a:r>
          <a:endParaRPr lang="en-US" sz="1500" kern="1200" dirty="0"/>
        </a:p>
      </dsp:txBody>
      <dsp:txXfrm>
        <a:off x="1348367" y="877159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395685" y="1793518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State Part C</a:t>
          </a:r>
          <a:endParaRPr lang="en-US" sz="1500" kern="1200" dirty="0"/>
        </a:p>
      </dsp:txBody>
      <dsp:txXfrm>
        <a:off x="2675544" y="2204337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rot="10800000">
        <a:off x="2395685" y="3120696"/>
        <a:ext cx="574406" cy="145147"/>
      </dsp:txXfrm>
    </dsp:sp>
    <dsp:sp modelId="{37318DA7-9F52-461F-AEFE-2C9BDEF280A0}">
      <dsp:nvSpPr>
        <dsp:cNvPr id="0" name=""/>
        <dsp:cNvSpPr/>
      </dsp:nvSpPr>
      <dsp:spPr>
        <a:xfrm>
          <a:off x="1328123" y="3511270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Local Part C programs</a:t>
          </a:r>
          <a:endParaRPr lang="en-US" sz="1500" kern="1200" dirty="0"/>
        </a:p>
      </dsp:txBody>
      <dsp:txXfrm>
        <a:off x="1348367" y="3531514"/>
        <a:ext cx="1341864" cy="650688"/>
      </dsp:txXfrm>
    </dsp:sp>
    <dsp:sp modelId="{D0E49521-F8F7-4E77-BF56-40FDF260BB1C}">
      <dsp:nvSpPr>
        <dsp:cNvPr id="0" name=""/>
        <dsp:cNvSpPr/>
      </dsp:nvSpPr>
      <dsp:spPr>
        <a:xfrm rot="13500000">
          <a:off x="995934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rot="10800000">
        <a:off x="1068507" y="3120696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School(s) for the Deaf/Outreach </a:t>
          </a:r>
          <a:endParaRPr lang="en-US" sz="1500" kern="1200" dirty="0"/>
        </a:p>
      </dsp:txBody>
      <dsp:txXfrm>
        <a:off x="21190" y="2204337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68507" y="1793518"/>
        <a:ext cx="574406" cy="1451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918034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Education</a:t>
          </a:r>
          <a:endParaRPr lang="en-US" sz="1500" kern="1200" dirty="0"/>
        </a:p>
      </dsp:txBody>
      <dsp:txXfrm>
        <a:off x="1348367" y="938278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6"/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395685" y="1854637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Regional</a:t>
          </a:r>
          <a:r>
            <a:rPr lang="en-US" sz="9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Cooperatives</a:t>
          </a:r>
        </a:p>
        <a:p>
          <a:pPr lvl="0" algn="ctr">
            <a:spcBef>
              <a:spcPct val="0"/>
            </a:spcBef>
          </a:pPr>
          <a:endParaRPr lang="en-US" sz="900" kern="1200" dirty="0"/>
        </a:p>
      </dsp:txBody>
      <dsp:txXfrm>
        <a:off x="2675544" y="2265455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rot="10800000">
        <a:off x="2395685" y="3181814"/>
        <a:ext cx="574406" cy="145147"/>
      </dsp:txXfrm>
    </dsp:sp>
    <dsp:sp modelId="{EBCFD122-95D4-41B6-8740-6DF17A39DCDA}">
      <dsp:nvSpPr>
        <dsp:cNvPr id="0" name=""/>
        <dsp:cNvSpPr/>
      </dsp:nvSpPr>
      <dsp:spPr>
        <a:xfrm>
          <a:off x="1328123" y="3572389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Local School Districts</a:t>
          </a:r>
        </a:p>
      </dsp:txBody>
      <dsp:txXfrm>
        <a:off x="1348367" y="3592633"/>
        <a:ext cx="1341864" cy="650688"/>
      </dsp:txXfrm>
    </dsp:sp>
    <dsp:sp modelId="{53549EE4-9909-4D4C-86FA-F1CFDEA4EA2E}">
      <dsp:nvSpPr>
        <dsp:cNvPr id="0" name=""/>
        <dsp:cNvSpPr/>
      </dsp:nvSpPr>
      <dsp:spPr>
        <a:xfrm rot="13500000">
          <a:off x="995934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rot="10800000">
        <a:off x="1068507" y="3181814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 ) for the Deaf/Outreach</a:t>
          </a:r>
          <a:endParaRPr lang="en-US" sz="1500" kern="1200" dirty="0"/>
        </a:p>
      </dsp:txBody>
      <dsp:txXfrm>
        <a:off x="21190" y="2265455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68507" y="1854637"/>
        <a:ext cx="574406" cy="14514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918034"/>
          <a:ext cx="1382352" cy="69117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Education</a:t>
          </a:r>
          <a:endParaRPr lang="en-US" sz="1500" kern="1200" dirty="0"/>
        </a:p>
      </dsp:txBody>
      <dsp:txXfrm>
        <a:off x="1348367" y="938278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854637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Regional</a:t>
          </a:r>
          <a:r>
            <a:rPr lang="en-US" sz="9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Cooperatives</a:t>
          </a:r>
        </a:p>
        <a:p>
          <a:pPr lvl="0" algn="ctr">
            <a:spcBef>
              <a:spcPct val="0"/>
            </a:spcBef>
          </a:pPr>
          <a:endParaRPr lang="en-US" sz="900" kern="1200" dirty="0"/>
        </a:p>
      </dsp:txBody>
      <dsp:txXfrm>
        <a:off x="2675544" y="2265455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81814"/>
        <a:ext cx="574406" cy="145147"/>
      </dsp:txXfrm>
    </dsp:sp>
    <dsp:sp modelId="{EBCFD122-95D4-41B6-8740-6DF17A39DCDA}">
      <dsp:nvSpPr>
        <dsp:cNvPr id="0" name=""/>
        <dsp:cNvSpPr/>
      </dsp:nvSpPr>
      <dsp:spPr>
        <a:xfrm>
          <a:off x="1328123" y="3572389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/>
            <a:t>Local School Districts</a:t>
          </a:r>
        </a:p>
      </dsp:txBody>
      <dsp:txXfrm>
        <a:off x="1348367" y="3592633"/>
        <a:ext cx="1341864" cy="650688"/>
      </dsp:txXfrm>
    </dsp:sp>
    <dsp:sp modelId="{53549EE4-9909-4D4C-86FA-F1CFDEA4EA2E}">
      <dsp:nvSpPr>
        <dsp:cNvPr id="0" name=""/>
        <dsp:cNvSpPr/>
      </dsp:nvSpPr>
      <dsp:spPr>
        <a:xfrm rot="13500000">
          <a:off x="995934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81814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 ) for the Deaf/Outreach</a:t>
          </a:r>
          <a:endParaRPr lang="en-US" sz="1500" kern="1200" dirty="0"/>
        </a:p>
      </dsp:txBody>
      <dsp:txXfrm>
        <a:off x="21190" y="2265455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854637"/>
        <a:ext cx="574406" cy="1451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856915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Health</a:t>
          </a:r>
          <a:endParaRPr lang="en-US" sz="1500" kern="1200" dirty="0"/>
        </a:p>
      </dsp:txBody>
      <dsp:txXfrm>
        <a:off x="1348367" y="877159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793518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State</a:t>
          </a:r>
          <a:r>
            <a:rPr lang="en-US" sz="1800" kern="1200" dirty="0" smtClean="0"/>
            <a:t> </a:t>
          </a:r>
          <a:r>
            <a:rPr lang="en-US" sz="1500" kern="1200" dirty="0" smtClean="0"/>
            <a:t>Part C</a:t>
          </a:r>
          <a:endParaRPr lang="en-US" sz="1500" kern="1200" dirty="0"/>
        </a:p>
      </dsp:txBody>
      <dsp:txXfrm>
        <a:off x="2675544" y="2204337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20696"/>
        <a:ext cx="574406" cy="145147"/>
      </dsp:txXfrm>
    </dsp:sp>
    <dsp:sp modelId="{37318DA7-9F52-461F-AEFE-2C9BDEF280A0}">
      <dsp:nvSpPr>
        <dsp:cNvPr id="0" name=""/>
        <dsp:cNvSpPr/>
      </dsp:nvSpPr>
      <dsp:spPr>
        <a:xfrm>
          <a:off x="1328123" y="3511270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Local Part C programs</a:t>
          </a:r>
          <a:endParaRPr lang="en-US" sz="1500" kern="1200" dirty="0"/>
        </a:p>
      </dsp:txBody>
      <dsp:txXfrm>
        <a:off x="1348367" y="3531514"/>
        <a:ext cx="1341864" cy="650688"/>
      </dsp:txXfrm>
    </dsp:sp>
    <dsp:sp modelId="{D0E49521-F8F7-4E77-BF56-40FDF260BB1C}">
      <dsp:nvSpPr>
        <dsp:cNvPr id="0" name=""/>
        <dsp:cNvSpPr/>
      </dsp:nvSpPr>
      <dsp:spPr>
        <a:xfrm rot="13500000">
          <a:off x="995934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20696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School(s) for the Deaf/Outreach </a:t>
          </a:r>
          <a:endParaRPr lang="en-US" sz="1500" kern="1200" dirty="0"/>
        </a:p>
      </dsp:txBody>
      <dsp:txXfrm>
        <a:off x="21190" y="2204337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793518"/>
        <a:ext cx="574406" cy="1451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918034"/>
          <a:ext cx="1382352" cy="691176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Education</a:t>
          </a:r>
          <a:endParaRPr lang="en-US" sz="1500" kern="1200" dirty="0"/>
        </a:p>
      </dsp:txBody>
      <dsp:txXfrm>
        <a:off x="1348367" y="938278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854637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Regional</a:t>
          </a:r>
          <a:r>
            <a:rPr lang="en-US" sz="9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Cooperatives</a:t>
          </a:r>
        </a:p>
        <a:p>
          <a:pPr lvl="0" algn="ctr">
            <a:spcBef>
              <a:spcPct val="0"/>
            </a:spcBef>
          </a:pPr>
          <a:endParaRPr lang="en-US" sz="900" kern="1200" dirty="0"/>
        </a:p>
      </dsp:txBody>
      <dsp:txXfrm>
        <a:off x="2675544" y="2265455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81814"/>
        <a:ext cx="574406" cy="145147"/>
      </dsp:txXfrm>
    </dsp:sp>
    <dsp:sp modelId="{EBCFD122-95D4-41B6-8740-6DF17A39DCDA}">
      <dsp:nvSpPr>
        <dsp:cNvPr id="0" name=""/>
        <dsp:cNvSpPr/>
      </dsp:nvSpPr>
      <dsp:spPr>
        <a:xfrm>
          <a:off x="1328123" y="3572389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/>
            <a:t>Local School Districts</a:t>
          </a:r>
        </a:p>
      </dsp:txBody>
      <dsp:txXfrm>
        <a:off x="1348367" y="3592633"/>
        <a:ext cx="1341864" cy="650688"/>
      </dsp:txXfrm>
    </dsp:sp>
    <dsp:sp modelId="{53549EE4-9909-4D4C-86FA-F1CFDEA4EA2E}">
      <dsp:nvSpPr>
        <dsp:cNvPr id="0" name=""/>
        <dsp:cNvSpPr/>
      </dsp:nvSpPr>
      <dsp:spPr>
        <a:xfrm rot="13500000">
          <a:off x="995934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81814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 )for the Deaf/Outreach</a:t>
          </a:r>
          <a:endParaRPr lang="en-US" sz="1500" kern="1200" dirty="0"/>
        </a:p>
      </dsp:txBody>
      <dsp:txXfrm>
        <a:off x="21190" y="2265455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854637"/>
        <a:ext cx="574406" cy="1451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56F8C-1F9D-48D3-9806-79C4DB9E1F7D}">
      <dsp:nvSpPr>
        <dsp:cNvPr id="0" name=""/>
        <dsp:cNvSpPr/>
      </dsp:nvSpPr>
      <dsp:spPr>
        <a:xfrm>
          <a:off x="3617334" y="2706906"/>
          <a:ext cx="91440" cy="176900"/>
        </a:xfrm>
        <a:custGeom>
          <a:avLst/>
          <a:gdLst/>
          <a:ahLst/>
          <a:cxnLst/>
          <a:rect l="0" t="0" r="0" b="0"/>
          <a:pathLst>
            <a:path>
              <a:moveTo>
                <a:pt x="59988" y="0"/>
              </a:moveTo>
              <a:lnTo>
                <a:pt x="59988" y="145503"/>
              </a:lnTo>
              <a:lnTo>
                <a:pt x="45720" y="145503"/>
              </a:lnTo>
              <a:lnTo>
                <a:pt x="45720" y="1769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DDFF4-4F6B-4FF9-91A1-157022F44BD6}">
      <dsp:nvSpPr>
        <dsp:cNvPr id="0" name=""/>
        <dsp:cNvSpPr/>
      </dsp:nvSpPr>
      <dsp:spPr>
        <a:xfrm>
          <a:off x="2098052" y="2021626"/>
          <a:ext cx="1579270" cy="166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844"/>
              </a:lnTo>
              <a:lnTo>
                <a:pt x="1579270" y="134844"/>
              </a:lnTo>
              <a:lnTo>
                <a:pt x="1579270" y="166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BB493-3EAB-4BED-84F4-AC2FECA78347}">
      <dsp:nvSpPr>
        <dsp:cNvPr id="0" name=""/>
        <dsp:cNvSpPr/>
      </dsp:nvSpPr>
      <dsp:spPr>
        <a:xfrm>
          <a:off x="2143109" y="3137645"/>
          <a:ext cx="1712635" cy="55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425"/>
              </a:lnTo>
              <a:lnTo>
                <a:pt x="1712635" y="523425"/>
              </a:lnTo>
              <a:lnTo>
                <a:pt x="1712635" y="5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D5F69-A66C-4B2C-BE3C-0BA2ABC87053}">
      <dsp:nvSpPr>
        <dsp:cNvPr id="0" name=""/>
        <dsp:cNvSpPr/>
      </dsp:nvSpPr>
      <dsp:spPr>
        <a:xfrm>
          <a:off x="2143109" y="3137645"/>
          <a:ext cx="668244" cy="630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654"/>
              </a:lnTo>
              <a:lnTo>
                <a:pt x="668244" y="598654"/>
              </a:lnTo>
              <a:lnTo>
                <a:pt x="668244" y="6300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9FA58-D6F9-435C-893F-49FB68952BC6}">
      <dsp:nvSpPr>
        <dsp:cNvPr id="0" name=""/>
        <dsp:cNvSpPr/>
      </dsp:nvSpPr>
      <dsp:spPr>
        <a:xfrm>
          <a:off x="1857298" y="3137645"/>
          <a:ext cx="285810" cy="694147"/>
        </a:xfrm>
        <a:custGeom>
          <a:avLst/>
          <a:gdLst/>
          <a:ahLst/>
          <a:cxnLst/>
          <a:rect l="0" t="0" r="0" b="0"/>
          <a:pathLst>
            <a:path>
              <a:moveTo>
                <a:pt x="285810" y="0"/>
              </a:moveTo>
              <a:lnTo>
                <a:pt x="285810" y="662750"/>
              </a:lnTo>
              <a:lnTo>
                <a:pt x="0" y="662750"/>
              </a:lnTo>
              <a:lnTo>
                <a:pt x="0" y="6941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DD7D3-19DD-40F8-B05E-C6B6BECF4E33}">
      <dsp:nvSpPr>
        <dsp:cNvPr id="0" name=""/>
        <dsp:cNvSpPr/>
      </dsp:nvSpPr>
      <dsp:spPr>
        <a:xfrm>
          <a:off x="887761" y="3137645"/>
          <a:ext cx="1255347" cy="630051"/>
        </a:xfrm>
        <a:custGeom>
          <a:avLst/>
          <a:gdLst/>
          <a:ahLst/>
          <a:cxnLst/>
          <a:rect l="0" t="0" r="0" b="0"/>
          <a:pathLst>
            <a:path>
              <a:moveTo>
                <a:pt x="1255347" y="0"/>
              </a:moveTo>
              <a:lnTo>
                <a:pt x="1255347" y="598654"/>
              </a:lnTo>
              <a:lnTo>
                <a:pt x="0" y="598654"/>
              </a:lnTo>
              <a:lnTo>
                <a:pt x="0" y="6300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38CE2-29D8-442A-BB83-532609B3BC01}">
      <dsp:nvSpPr>
        <dsp:cNvPr id="0" name=""/>
        <dsp:cNvSpPr/>
      </dsp:nvSpPr>
      <dsp:spPr>
        <a:xfrm>
          <a:off x="2052332" y="2021626"/>
          <a:ext cx="91440" cy="2962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818"/>
              </a:lnTo>
              <a:lnTo>
                <a:pt x="90776" y="264818"/>
              </a:lnTo>
              <a:lnTo>
                <a:pt x="90776" y="296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BD529-8076-4180-9D6F-8D178A20584E}">
      <dsp:nvSpPr>
        <dsp:cNvPr id="0" name=""/>
        <dsp:cNvSpPr/>
      </dsp:nvSpPr>
      <dsp:spPr>
        <a:xfrm>
          <a:off x="353301" y="2711772"/>
          <a:ext cx="91440" cy="307819"/>
        </a:xfrm>
        <a:custGeom>
          <a:avLst/>
          <a:gdLst/>
          <a:ahLst/>
          <a:cxnLst/>
          <a:rect l="0" t="0" r="0" b="0"/>
          <a:pathLst>
            <a:path>
              <a:moveTo>
                <a:pt x="117183" y="0"/>
              </a:moveTo>
              <a:lnTo>
                <a:pt x="117183" y="276423"/>
              </a:lnTo>
              <a:lnTo>
                <a:pt x="45720" y="276423"/>
              </a:lnTo>
              <a:lnTo>
                <a:pt x="45720" y="30781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E1CCC-F261-4FE2-B472-842425659C62}">
      <dsp:nvSpPr>
        <dsp:cNvPr id="0" name=""/>
        <dsp:cNvSpPr/>
      </dsp:nvSpPr>
      <dsp:spPr>
        <a:xfrm>
          <a:off x="470485" y="2021626"/>
          <a:ext cx="1627567" cy="166240"/>
        </a:xfrm>
        <a:custGeom>
          <a:avLst/>
          <a:gdLst/>
          <a:ahLst/>
          <a:cxnLst/>
          <a:rect l="0" t="0" r="0" b="0"/>
          <a:pathLst>
            <a:path>
              <a:moveTo>
                <a:pt x="1627567" y="0"/>
              </a:moveTo>
              <a:lnTo>
                <a:pt x="1627567" y="134844"/>
              </a:lnTo>
              <a:lnTo>
                <a:pt x="0" y="134844"/>
              </a:lnTo>
              <a:lnTo>
                <a:pt x="0" y="166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E29BB-1DD5-465A-90AD-6CE23F213BFC}">
      <dsp:nvSpPr>
        <dsp:cNvPr id="0" name=""/>
        <dsp:cNvSpPr/>
      </dsp:nvSpPr>
      <dsp:spPr>
        <a:xfrm>
          <a:off x="1671536" y="1561704"/>
          <a:ext cx="853032" cy="459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36EE8-BFE7-4C47-B5AC-C97492BFD327}">
      <dsp:nvSpPr>
        <dsp:cNvPr id="0" name=""/>
        <dsp:cNvSpPr/>
      </dsp:nvSpPr>
      <dsp:spPr>
        <a:xfrm>
          <a:off x="1709193" y="1597479"/>
          <a:ext cx="853032" cy="459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Governor’s Office</a:t>
          </a:r>
          <a:endParaRPr lang="en-US" sz="1200" kern="1200" dirty="0"/>
        </a:p>
      </dsp:txBody>
      <dsp:txXfrm>
        <a:off x="1722664" y="1610950"/>
        <a:ext cx="826090" cy="432979"/>
      </dsp:txXfrm>
    </dsp:sp>
    <dsp:sp modelId="{E9D02E56-4320-4F0E-B9C1-D356C4319C33}">
      <dsp:nvSpPr>
        <dsp:cNvPr id="0" name=""/>
        <dsp:cNvSpPr/>
      </dsp:nvSpPr>
      <dsp:spPr>
        <a:xfrm>
          <a:off x="8701" y="2187867"/>
          <a:ext cx="923567" cy="523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94C4C-8D89-4E14-B56D-023816223688}">
      <dsp:nvSpPr>
        <dsp:cNvPr id="0" name=""/>
        <dsp:cNvSpPr/>
      </dsp:nvSpPr>
      <dsp:spPr>
        <a:xfrm>
          <a:off x="46358" y="2223641"/>
          <a:ext cx="923567" cy="523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Education</a:t>
          </a:r>
          <a:endParaRPr lang="en-US" sz="1200" kern="1200" dirty="0"/>
        </a:p>
      </dsp:txBody>
      <dsp:txXfrm>
        <a:off x="61703" y="2238986"/>
        <a:ext cx="892877" cy="493215"/>
      </dsp:txXfrm>
    </dsp:sp>
    <dsp:sp modelId="{7A076575-CA94-4126-892F-CB491C312BE1}">
      <dsp:nvSpPr>
        <dsp:cNvPr id="0" name=""/>
        <dsp:cNvSpPr/>
      </dsp:nvSpPr>
      <dsp:spPr>
        <a:xfrm>
          <a:off x="37039" y="3019592"/>
          <a:ext cx="723963" cy="571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80A57-FC22-4A56-9EF1-99AAB8B5176C}">
      <dsp:nvSpPr>
        <dsp:cNvPr id="0" name=""/>
        <dsp:cNvSpPr/>
      </dsp:nvSpPr>
      <dsp:spPr>
        <a:xfrm>
          <a:off x="74696" y="3055366"/>
          <a:ext cx="723963" cy="571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Local School Districts</a:t>
          </a:r>
          <a:endParaRPr lang="en-US" sz="1200" kern="1200" dirty="0"/>
        </a:p>
      </dsp:txBody>
      <dsp:txXfrm>
        <a:off x="91446" y="3072116"/>
        <a:ext cx="690463" cy="538391"/>
      </dsp:txXfrm>
    </dsp:sp>
    <dsp:sp modelId="{39765142-81D6-41B3-8407-488C02F6A912}">
      <dsp:nvSpPr>
        <dsp:cNvPr id="0" name=""/>
        <dsp:cNvSpPr/>
      </dsp:nvSpPr>
      <dsp:spPr>
        <a:xfrm>
          <a:off x="1646112" y="2317841"/>
          <a:ext cx="993994" cy="8198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7C6E4-2487-4988-81F7-4559F243029F}">
      <dsp:nvSpPr>
        <dsp:cNvPr id="0" name=""/>
        <dsp:cNvSpPr/>
      </dsp:nvSpPr>
      <dsp:spPr>
        <a:xfrm>
          <a:off x="1683769" y="2353616"/>
          <a:ext cx="993994" cy="8198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AZ Schools for the Deaf /Blind</a:t>
          </a:r>
          <a:endParaRPr lang="en-US" sz="1200" b="1" kern="1200" dirty="0"/>
        </a:p>
      </dsp:txBody>
      <dsp:txXfrm>
        <a:off x="1707780" y="2377627"/>
        <a:ext cx="945972" cy="771781"/>
      </dsp:txXfrm>
    </dsp:sp>
    <dsp:sp modelId="{620FD02D-EB06-41F3-9699-0396907BBFD8}">
      <dsp:nvSpPr>
        <dsp:cNvPr id="0" name=""/>
        <dsp:cNvSpPr/>
      </dsp:nvSpPr>
      <dsp:spPr>
        <a:xfrm>
          <a:off x="517662" y="3767696"/>
          <a:ext cx="740197" cy="953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5D3C6-5D51-4184-A42F-BD8D2D3738CD}">
      <dsp:nvSpPr>
        <dsp:cNvPr id="0" name=""/>
        <dsp:cNvSpPr/>
      </dsp:nvSpPr>
      <dsp:spPr>
        <a:xfrm>
          <a:off x="555320" y="3803470"/>
          <a:ext cx="740197" cy="953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Regional Co-ops</a:t>
          </a:r>
          <a:endParaRPr lang="en-US" sz="1200" kern="1200" dirty="0"/>
        </a:p>
      </dsp:txBody>
      <dsp:txXfrm>
        <a:off x="577000" y="3825150"/>
        <a:ext cx="696837" cy="910208"/>
      </dsp:txXfrm>
    </dsp:sp>
    <dsp:sp modelId="{8516FAC6-CC2E-4BCE-A788-42136FB60D0C}">
      <dsp:nvSpPr>
        <dsp:cNvPr id="0" name=""/>
        <dsp:cNvSpPr/>
      </dsp:nvSpPr>
      <dsp:spPr>
        <a:xfrm>
          <a:off x="1492868" y="3831792"/>
          <a:ext cx="728860" cy="690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F160E-44D6-407E-A6B7-A073C1A74AAE}">
      <dsp:nvSpPr>
        <dsp:cNvPr id="0" name=""/>
        <dsp:cNvSpPr/>
      </dsp:nvSpPr>
      <dsp:spPr>
        <a:xfrm>
          <a:off x="1530525" y="3867567"/>
          <a:ext cx="728860" cy="6903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Day School for the Deaf</a:t>
          </a:r>
          <a:endParaRPr lang="en-US" sz="1200" kern="1200" dirty="0"/>
        </a:p>
      </dsp:txBody>
      <dsp:txXfrm>
        <a:off x="1550744" y="3887786"/>
        <a:ext cx="688422" cy="649883"/>
      </dsp:txXfrm>
    </dsp:sp>
    <dsp:sp modelId="{488FFBEF-4695-4C52-92F6-C53354E9BA21}">
      <dsp:nvSpPr>
        <dsp:cNvPr id="0" name=""/>
        <dsp:cNvSpPr/>
      </dsp:nvSpPr>
      <dsp:spPr>
        <a:xfrm>
          <a:off x="2398412" y="3767696"/>
          <a:ext cx="825881" cy="766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33E10-4F1B-43F6-A782-C04B026D170C}">
      <dsp:nvSpPr>
        <dsp:cNvPr id="0" name=""/>
        <dsp:cNvSpPr/>
      </dsp:nvSpPr>
      <dsp:spPr>
        <a:xfrm>
          <a:off x="2436070" y="3803470"/>
          <a:ext cx="825881" cy="766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Residential School</a:t>
          </a:r>
          <a:endParaRPr lang="en-US" sz="1200" kern="1200" dirty="0"/>
        </a:p>
      </dsp:txBody>
      <dsp:txXfrm>
        <a:off x="2458521" y="3825921"/>
        <a:ext cx="780979" cy="721647"/>
      </dsp:txXfrm>
    </dsp:sp>
    <dsp:sp modelId="{CFD33776-1F19-4575-BDC3-E2103D639C5A}">
      <dsp:nvSpPr>
        <dsp:cNvPr id="0" name=""/>
        <dsp:cNvSpPr/>
      </dsp:nvSpPr>
      <dsp:spPr>
        <a:xfrm>
          <a:off x="3376403" y="3692467"/>
          <a:ext cx="958682" cy="883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CD993E-8D61-439B-B5D5-AE7AF1F27D35}">
      <dsp:nvSpPr>
        <dsp:cNvPr id="0" name=""/>
        <dsp:cNvSpPr/>
      </dsp:nvSpPr>
      <dsp:spPr>
        <a:xfrm>
          <a:off x="3414061" y="3728241"/>
          <a:ext cx="958682" cy="88367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Early Intervention (birth-3)</a:t>
          </a:r>
          <a:endParaRPr lang="en-US" sz="1200" kern="1200" dirty="0"/>
        </a:p>
      </dsp:txBody>
      <dsp:txXfrm>
        <a:off x="3439943" y="3754123"/>
        <a:ext cx="906918" cy="831912"/>
      </dsp:txXfrm>
    </dsp:sp>
    <dsp:sp modelId="{06ECC2F8-05C9-4483-8D73-413D217C4AEA}">
      <dsp:nvSpPr>
        <dsp:cNvPr id="0" name=""/>
        <dsp:cNvSpPr/>
      </dsp:nvSpPr>
      <dsp:spPr>
        <a:xfrm>
          <a:off x="3175454" y="2187867"/>
          <a:ext cx="1003737" cy="519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41832-F8DC-4A57-B0D7-9F80E3D85A4B}">
      <dsp:nvSpPr>
        <dsp:cNvPr id="0" name=""/>
        <dsp:cNvSpPr/>
      </dsp:nvSpPr>
      <dsp:spPr>
        <a:xfrm>
          <a:off x="3213111" y="2223641"/>
          <a:ext cx="1003737" cy="51903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Health</a:t>
          </a:r>
          <a:endParaRPr lang="en-US" sz="1200" kern="1200" dirty="0"/>
        </a:p>
      </dsp:txBody>
      <dsp:txXfrm>
        <a:off x="3228313" y="2238843"/>
        <a:ext cx="973333" cy="488635"/>
      </dsp:txXfrm>
    </dsp:sp>
    <dsp:sp modelId="{B2CF64AE-81A7-419D-B05D-CEFA520B232A}">
      <dsp:nvSpPr>
        <dsp:cNvPr id="0" name=""/>
        <dsp:cNvSpPr/>
      </dsp:nvSpPr>
      <dsp:spPr>
        <a:xfrm>
          <a:off x="3363853" y="2883807"/>
          <a:ext cx="598402" cy="215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2F271-D952-4234-ADDD-BC60A563342E}">
      <dsp:nvSpPr>
        <dsp:cNvPr id="0" name=""/>
        <dsp:cNvSpPr/>
      </dsp:nvSpPr>
      <dsp:spPr>
        <a:xfrm>
          <a:off x="3401510" y="2919581"/>
          <a:ext cx="598402" cy="215211"/>
        </a:xfrm>
        <a:prstGeom prst="ellipse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EHDI</a:t>
          </a:r>
          <a:endParaRPr lang="en-US" sz="1200" kern="1200" dirty="0"/>
        </a:p>
      </dsp:txBody>
      <dsp:txXfrm>
        <a:off x="3489144" y="2951098"/>
        <a:ext cx="423134" cy="1521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6BA9E-914A-4A12-8DE3-040DEB12CEC3}">
      <dsp:nvSpPr>
        <dsp:cNvPr id="0" name=""/>
        <dsp:cNvSpPr/>
      </dsp:nvSpPr>
      <dsp:spPr>
        <a:xfrm>
          <a:off x="1590531" y="2368074"/>
          <a:ext cx="1470449" cy="345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00"/>
              </a:lnTo>
              <a:lnTo>
                <a:pt x="1470449" y="251000"/>
              </a:lnTo>
              <a:lnTo>
                <a:pt x="1470449" y="345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84E2D-074C-4614-BEFF-AD7BD389748A}">
      <dsp:nvSpPr>
        <dsp:cNvPr id="0" name=""/>
        <dsp:cNvSpPr/>
      </dsp:nvSpPr>
      <dsp:spPr>
        <a:xfrm>
          <a:off x="1878706" y="3283419"/>
          <a:ext cx="91440" cy="2482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95"/>
              </a:lnTo>
              <a:lnTo>
                <a:pt x="102559" y="153895"/>
              </a:lnTo>
              <a:lnTo>
                <a:pt x="102559" y="2482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9032E-7EBB-4622-83B6-406E14C6F4B5}">
      <dsp:nvSpPr>
        <dsp:cNvPr id="0" name=""/>
        <dsp:cNvSpPr/>
      </dsp:nvSpPr>
      <dsp:spPr>
        <a:xfrm>
          <a:off x="1590531" y="2368074"/>
          <a:ext cx="333894" cy="361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659"/>
              </a:lnTo>
              <a:lnTo>
                <a:pt x="333894" y="266659"/>
              </a:lnTo>
              <a:lnTo>
                <a:pt x="333894" y="361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CC33D-6D83-4669-9326-8912E10142DE}">
      <dsp:nvSpPr>
        <dsp:cNvPr id="0" name=""/>
        <dsp:cNvSpPr/>
      </dsp:nvSpPr>
      <dsp:spPr>
        <a:xfrm>
          <a:off x="559592" y="3242356"/>
          <a:ext cx="91440" cy="304757"/>
        </a:xfrm>
        <a:custGeom>
          <a:avLst/>
          <a:gdLst/>
          <a:ahLst/>
          <a:cxnLst/>
          <a:rect l="0" t="0" r="0" b="0"/>
          <a:pathLst>
            <a:path>
              <a:moveTo>
                <a:pt x="99665" y="0"/>
              </a:moveTo>
              <a:lnTo>
                <a:pt x="99665" y="210358"/>
              </a:lnTo>
              <a:lnTo>
                <a:pt x="45720" y="210358"/>
              </a:lnTo>
              <a:lnTo>
                <a:pt x="45720" y="3047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8B906-5AFC-4563-92B5-2A5CE19502E9}">
      <dsp:nvSpPr>
        <dsp:cNvPr id="0" name=""/>
        <dsp:cNvSpPr/>
      </dsp:nvSpPr>
      <dsp:spPr>
        <a:xfrm>
          <a:off x="659258" y="2368074"/>
          <a:ext cx="931273" cy="338190"/>
        </a:xfrm>
        <a:custGeom>
          <a:avLst/>
          <a:gdLst/>
          <a:ahLst/>
          <a:cxnLst/>
          <a:rect l="0" t="0" r="0" b="0"/>
          <a:pathLst>
            <a:path>
              <a:moveTo>
                <a:pt x="931273" y="0"/>
              </a:moveTo>
              <a:lnTo>
                <a:pt x="931273" y="243792"/>
              </a:lnTo>
              <a:lnTo>
                <a:pt x="0" y="243792"/>
              </a:lnTo>
              <a:lnTo>
                <a:pt x="0" y="3381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B4608-3A7F-4B46-B067-AA2A38D23AD3}">
      <dsp:nvSpPr>
        <dsp:cNvPr id="0" name=""/>
        <dsp:cNvSpPr/>
      </dsp:nvSpPr>
      <dsp:spPr>
        <a:xfrm>
          <a:off x="1590531" y="1342955"/>
          <a:ext cx="932085" cy="378056"/>
        </a:xfrm>
        <a:custGeom>
          <a:avLst/>
          <a:gdLst/>
          <a:ahLst/>
          <a:cxnLst/>
          <a:rect l="0" t="0" r="0" b="0"/>
          <a:pathLst>
            <a:path>
              <a:moveTo>
                <a:pt x="932085" y="0"/>
              </a:moveTo>
              <a:lnTo>
                <a:pt x="932085" y="283657"/>
              </a:lnTo>
              <a:lnTo>
                <a:pt x="0" y="283657"/>
              </a:lnTo>
              <a:lnTo>
                <a:pt x="0" y="3780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3E817-74B1-418B-A48B-9B342872912B}">
      <dsp:nvSpPr>
        <dsp:cNvPr id="0" name=""/>
        <dsp:cNvSpPr/>
      </dsp:nvSpPr>
      <dsp:spPr>
        <a:xfrm>
          <a:off x="2522616" y="1342955"/>
          <a:ext cx="806901" cy="378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657"/>
              </a:lnTo>
              <a:lnTo>
                <a:pt x="806901" y="283657"/>
              </a:lnTo>
              <a:lnTo>
                <a:pt x="806901" y="3780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1324B-B567-4B4C-B75B-71DF2DCA6260}">
      <dsp:nvSpPr>
        <dsp:cNvPr id="0" name=""/>
        <dsp:cNvSpPr/>
      </dsp:nvSpPr>
      <dsp:spPr>
        <a:xfrm>
          <a:off x="447139" y="1323543"/>
          <a:ext cx="91440" cy="467538"/>
        </a:xfrm>
        <a:custGeom>
          <a:avLst/>
          <a:gdLst/>
          <a:ahLst/>
          <a:cxnLst/>
          <a:rect l="0" t="0" r="0" b="0"/>
          <a:pathLst>
            <a:path>
              <a:moveTo>
                <a:pt x="66497" y="0"/>
              </a:moveTo>
              <a:lnTo>
                <a:pt x="66497" y="373139"/>
              </a:lnTo>
              <a:lnTo>
                <a:pt x="45720" y="373139"/>
              </a:lnTo>
              <a:lnTo>
                <a:pt x="45720" y="4675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A01EC-9226-4DD9-9544-0066391E70F8}">
      <dsp:nvSpPr>
        <dsp:cNvPr id="0" name=""/>
        <dsp:cNvSpPr/>
      </dsp:nvSpPr>
      <dsp:spPr>
        <a:xfrm>
          <a:off x="4138" y="676480"/>
          <a:ext cx="1018996" cy="647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24221-6180-404A-99E3-2AADA3921BB3}">
      <dsp:nvSpPr>
        <dsp:cNvPr id="0" name=""/>
        <dsp:cNvSpPr/>
      </dsp:nvSpPr>
      <dsp:spPr>
        <a:xfrm>
          <a:off x="117360" y="784041"/>
          <a:ext cx="1018996" cy="64706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Utah Department of Health</a:t>
          </a:r>
          <a:endParaRPr lang="en-US" sz="1200" kern="1200" dirty="0"/>
        </a:p>
      </dsp:txBody>
      <dsp:txXfrm>
        <a:off x="136312" y="802993"/>
        <a:ext cx="981092" cy="609158"/>
      </dsp:txXfrm>
    </dsp:sp>
    <dsp:sp modelId="{5FD81DEB-22DE-403E-A9F5-94D8456346BC}">
      <dsp:nvSpPr>
        <dsp:cNvPr id="0" name=""/>
        <dsp:cNvSpPr/>
      </dsp:nvSpPr>
      <dsp:spPr>
        <a:xfrm>
          <a:off x="160824" y="1791081"/>
          <a:ext cx="664069" cy="2733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AE640-3854-498C-9F5E-2C3AE79FD379}">
      <dsp:nvSpPr>
        <dsp:cNvPr id="0" name=""/>
        <dsp:cNvSpPr/>
      </dsp:nvSpPr>
      <dsp:spPr>
        <a:xfrm>
          <a:off x="274046" y="1898642"/>
          <a:ext cx="664069" cy="273345"/>
        </a:xfrm>
        <a:prstGeom prst="ellipse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EHDI</a:t>
          </a:r>
          <a:endParaRPr lang="en-US" sz="1200" kern="1200" dirty="0"/>
        </a:p>
      </dsp:txBody>
      <dsp:txXfrm>
        <a:off x="371297" y="1938672"/>
        <a:ext cx="469567" cy="193285"/>
      </dsp:txXfrm>
    </dsp:sp>
    <dsp:sp modelId="{2C954461-BD1C-41B7-8F06-12690A0C2EC9}">
      <dsp:nvSpPr>
        <dsp:cNvPr id="0" name=""/>
        <dsp:cNvSpPr/>
      </dsp:nvSpPr>
      <dsp:spPr>
        <a:xfrm>
          <a:off x="2013118" y="695892"/>
          <a:ext cx="1018996" cy="647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58F2B-6C7C-42EB-B2C3-8A53B63D944A}">
      <dsp:nvSpPr>
        <dsp:cNvPr id="0" name=""/>
        <dsp:cNvSpPr/>
      </dsp:nvSpPr>
      <dsp:spPr>
        <a:xfrm>
          <a:off x="2126340" y="803453"/>
          <a:ext cx="1018996" cy="6470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Utah State Board of Education</a:t>
          </a:r>
          <a:endParaRPr lang="en-US" sz="1200" kern="1200" dirty="0"/>
        </a:p>
      </dsp:txBody>
      <dsp:txXfrm>
        <a:off x="2145292" y="822405"/>
        <a:ext cx="981092" cy="609158"/>
      </dsp:txXfrm>
    </dsp:sp>
    <dsp:sp modelId="{DC425EE2-77F2-42F9-9F8F-957AC8F527AD}">
      <dsp:nvSpPr>
        <dsp:cNvPr id="0" name=""/>
        <dsp:cNvSpPr/>
      </dsp:nvSpPr>
      <dsp:spPr>
        <a:xfrm>
          <a:off x="2820020" y="1721011"/>
          <a:ext cx="1018996" cy="647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78DF9-F23C-4B63-853D-400CCA7923F9}">
      <dsp:nvSpPr>
        <dsp:cNvPr id="0" name=""/>
        <dsp:cNvSpPr/>
      </dsp:nvSpPr>
      <dsp:spPr>
        <a:xfrm>
          <a:off x="2933241" y="1828572"/>
          <a:ext cx="1018996" cy="6470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Local School Districts</a:t>
          </a:r>
          <a:endParaRPr lang="en-US" sz="1200" kern="1200" dirty="0"/>
        </a:p>
      </dsp:txBody>
      <dsp:txXfrm>
        <a:off x="2952193" y="1847524"/>
        <a:ext cx="981092" cy="609158"/>
      </dsp:txXfrm>
    </dsp:sp>
    <dsp:sp modelId="{4C74B68A-81F2-43F2-A35F-BD8987D00593}">
      <dsp:nvSpPr>
        <dsp:cNvPr id="0" name=""/>
        <dsp:cNvSpPr/>
      </dsp:nvSpPr>
      <dsp:spPr>
        <a:xfrm>
          <a:off x="1081033" y="1721011"/>
          <a:ext cx="1018996" cy="647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71F88-F767-4176-A702-0A13B9CFC270}">
      <dsp:nvSpPr>
        <dsp:cNvPr id="0" name=""/>
        <dsp:cNvSpPr/>
      </dsp:nvSpPr>
      <dsp:spPr>
        <a:xfrm>
          <a:off x="1194255" y="1828572"/>
          <a:ext cx="1018996" cy="6470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Utah Schools for the Deaf/Blind </a:t>
          </a:r>
          <a:endParaRPr lang="en-US" sz="1200" b="1" kern="1200" dirty="0"/>
        </a:p>
      </dsp:txBody>
      <dsp:txXfrm>
        <a:off x="1213207" y="1847524"/>
        <a:ext cx="981092" cy="609158"/>
      </dsp:txXfrm>
    </dsp:sp>
    <dsp:sp modelId="{A3B6E844-EC3A-468A-B9DD-D0A4DEE87B95}">
      <dsp:nvSpPr>
        <dsp:cNvPr id="0" name=""/>
        <dsp:cNvSpPr/>
      </dsp:nvSpPr>
      <dsp:spPr>
        <a:xfrm>
          <a:off x="244674" y="2706264"/>
          <a:ext cx="829167" cy="536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66F4A-6009-4FB8-B756-8A56B8D80207}">
      <dsp:nvSpPr>
        <dsp:cNvPr id="0" name=""/>
        <dsp:cNvSpPr/>
      </dsp:nvSpPr>
      <dsp:spPr>
        <a:xfrm>
          <a:off x="357896" y="2813825"/>
          <a:ext cx="829167" cy="536091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Parent Infant Program</a:t>
          </a:r>
          <a:endParaRPr lang="en-US" sz="900" kern="1200" dirty="0"/>
        </a:p>
      </dsp:txBody>
      <dsp:txXfrm>
        <a:off x="373598" y="2829527"/>
        <a:ext cx="797763" cy="504687"/>
      </dsp:txXfrm>
    </dsp:sp>
    <dsp:sp modelId="{8E136EB9-3EF9-45FA-BE51-AAEDB275A445}">
      <dsp:nvSpPr>
        <dsp:cNvPr id="0" name=""/>
        <dsp:cNvSpPr/>
      </dsp:nvSpPr>
      <dsp:spPr>
        <a:xfrm>
          <a:off x="244674" y="3547113"/>
          <a:ext cx="721276" cy="647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26635-D736-4A72-8DF3-889CDFF910EF}">
      <dsp:nvSpPr>
        <dsp:cNvPr id="0" name=""/>
        <dsp:cNvSpPr/>
      </dsp:nvSpPr>
      <dsp:spPr>
        <a:xfrm>
          <a:off x="357896" y="3654674"/>
          <a:ext cx="721276" cy="64706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Child</a:t>
          </a:r>
          <a:r>
            <a:rPr lang="en-US" sz="1200" kern="1200" baseline="0" dirty="0" smtClean="0"/>
            <a:t> Find (Birth -3)</a:t>
          </a:r>
          <a:endParaRPr lang="en-US" sz="1200" kern="1200" dirty="0"/>
        </a:p>
      </dsp:txBody>
      <dsp:txXfrm>
        <a:off x="376848" y="3673626"/>
        <a:ext cx="683372" cy="609158"/>
      </dsp:txXfrm>
    </dsp:sp>
    <dsp:sp modelId="{5A6599EC-6AFF-4C90-91D2-930DA84DA54A}">
      <dsp:nvSpPr>
        <dsp:cNvPr id="0" name=""/>
        <dsp:cNvSpPr/>
      </dsp:nvSpPr>
      <dsp:spPr>
        <a:xfrm>
          <a:off x="1466198" y="2729132"/>
          <a:ext cx="916454" cy="554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A29CD-9773-4A5F-9663-FB4592029C0F}">
      <dsp:nvSpPr>
        <dsp:cNvPr id="0" name=""/>
        <dsp:cNvSpPr/>
      </dsp:nvSpPr>
      <dsp:spPr>
        <a:xfrm>
          <a:off x="1579420" y="2836692"/>
          <a:ext cx="916454" cy="554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Programs (3-22) (LSL or ASL/English</a:t>
          </a:r>
          <a:r>
            <a:rPr lang="en-US" sz="900" kern="1200" dirty="0" smtClean="0"/>
            <a:t>)</a:t>
          </a:r>
        </a:p>
      </dsp:txBody>
      <dsp:txXfrm>
        <a:off x="1595654" y="2852926"/>
        <a:ext cx="883986" cy="521818"/>
      </dsp:txXfrm>
    </dsp:sp>
    <dsp:sp modelId="{26C17799-E169-4D75-A332-B5F9497AB4CB}">
      <dsp:nvSpPr>
        <dsp:cNvPr id="0" name=""/>
        <dsp:cNvSpPr/>
      </dsp:nvSpPr>
      <dsp:spPr>
        <a:xfrm>
          <a:off x="1428057" y="3531713"/>
          <a:ext cx="1106416" cy="94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2DD10-8B9A-41D2-93E2-2FA0FC68A576}">
      <dsp:nvSpPr>
        <dsp:cNvPr id="0" name=""/>
        <dsp:cNvSpPr/>
      </dsp:nvSpPr>
      <dsp:spPr>
        <a:xfrm>
          <a:off x="1541279" y="3639274"/>
          <a:ext cx="1106416" cy="941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Campus (Ogden &amp; SLC)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Magnet (housed in LEAs)</a:t>
          </a:r>
          <a:endParaRPr lang="en-US" sz="1200" kern="1200" dirty="0"/>
        </a:p>
      </dsp:txBody>
      <dsp:txXfrm>
        <a:off x="1568860" y="3666855"/>
        <a:ext cx="1051254" cy="886527"/>
      </dsp:txXfrm>
    </dsp:sp>
    <dsp:sp modelId="{22CCA056-46C6-4E39-996D-674270D818B3}">
      <dsp:nvSpPr>
        <dsp:cNvPr id="0" name=""/>
        <dsp:cNvSpPr/>
      </dsp:nvSpPr>
      <dsp:spPr>
        <a:xfrm>
          <a:off x="2652404" y="2713473"/>
          <a:ext cx="817153" cy="5282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AA5A4-C735-42D7-96F3-762CC2FB5296}">
      <dsp:nvSpPr>
        <dsp:cNvPr id="0" name=""/>
        <dsp:cNvSpPr/>
      </dsp:nvSpPr>
      <dsp:spPr>
        <a:xfrm>
          <a:off x="2765626" y="2821033"/>
          <a:ext cx="817153" cy="528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Itinerant Outreach Services</a:t>
          </a:r>
          <a:endParaRPr lang="en-US" sz="1200" kern="1200" dirty="0"/>
        </a:p>
      </dsp:txBody>
      <dsp:txXfrm>
        <a:off x="2781098" y="2836505"/>
        <a:ext cx="786209" cy="497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856915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Health</a:t>
          </a:r>
          <a:endParaRPr lang="en-US" sz="1500" kern="1200" dirty="0"/>
        </a:p>
      </dsp:txBody>
      <dsp:txXfrm>
        <a:off x="1348367" y="877159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793518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State Part C</a:t>
          </a:r>
          <a:endParaRPr lang="en-US" sz="1500" kern="1200" dirty="0"/>
        </a:p>
      </dsp:txBody>
      <dsp:txXfrm>
        <a:off x="2675544" y="2204337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20696"/>
        <a:ext cx="574406" cy="145147"/>
      </dsp:txXfrm>
    </dsp:sp>
    <dsp:sp modelId="{37318DA7-9F52-461F-AEFE-2C9BDEF280A0}">
      <dsp:nvSpPr>
        <dsp:cNvPr id="0" name=""/>
        <dsp:cNvSpPr/>
      </dsp:nvSpPr>
      <dsp:spPr>
        <a:xfrm>
          <a:off x="1328123" y="3511270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Local Part C programs</a:t>
          </a:r>
          <a:endParaRPr lang="en-US" sz="1500" kern="1200" dirty="0"/>
        </a:p>
      </dsp:txBody>
      <dsp:txXfrm>
        <a:off x="1348367" y="3531514"/>
        <a:ext cx="1341864" cy="650688"/>
      </dsp:txXfrm>
    </dsp:sp>
    <dsp:sp modelId="{D0E49521-F8F7-4E77-BF56-40FDF260BB1C}">
      <dsp:nvSpPr>
        <dsp:cNvPr id="0" name=""/>
        <dsp:cNvSpPr/>
      </dsp:nvSpPr>
      <dsp:spPr>
        <a:xfrm rot="13500000">
          <a:off x="995934" y="3072314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20696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184093"/>
          <a:ext cx="1382352" cy="691176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School(s)  for the Deaf /Outreach </a:t>
          </a:r>
          <a:endParaRPr lang="en-US" sz="1500" kern="1200" dirty="0"/>
        </a:p>
      </dsp:txBody>
      <dsp:txXfrm>
        <a:off x="21190" y="2204337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745136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793518"/>
        <a:ext cx="574406" cy="1451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641E6-314D-4CAE-AD12-BA534C9CEE2C}">
      <dsp:nvSpPr>
        <dsp:cNvPr id="0" name=""/>
        <dsp:cNvSpPr/>
      </dsp:nvSpPr>
      <dsp:spPr>
        <a:xfrm>
          <a:off x="1328123" y="918034"/>
          <a:ext cx="1382352" cy="6911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of Education</a:t>
          </a:r>
          <a:endParaRPr lang="en-US" sz="1500" kern="1200" dirty="0"/>
        </a:p>
      </dsp:txBody>
      <dsp:txXfrm>
        <a:off x="1348367" y="938278"/>
        <a:ext cx="1341864" cy="650688"/>
      </dsp:txXfrm>
    </dsp:sp>
    <dsp:sp modelId="{32143694-9C35-4CDC-8D73-81D65C895C6A}">
      <dsp:nvSpPr>
        <dsp:cNvPr id="0" name=""/>
        <dsp:cNvSpPr/>
      </dsp:nvSpPr>
      <dsp:spPr>
        <a:xfrm rot="2700000">
          <a:off x="2323112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395685" y="1854637"/>
        <a:ext cx="574406" cy="145147"/>
      </dsp:txXfrm>
    </dsp:sp>
    <dsp:sp modelId="{3E7B5262-F5F2-414E-B75D-F52C6B6A2249}">
      <dsp:nvSpPr>
        <dsp:cNvPr id="0" name=""/>
        <dsp:cNvSpPr/>
      </dsp:nvSpPr>
      <dsp:spPr>
        <a:xfrm>
          <a:off x="2655300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Regional</a:t>
          </a:r>
          <a:r>
            <a:rPr lang="en-US" sz="9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Cooperatives</a:t>
          </a:r>
        </a:p>
        <a:p>
          <a:pPr lvl="0" algn="ctr">
            <a:spcBef>
              <a:spcPct val="0"/>
            </a:spcBef>
          </a:pPr>
          <a:endParaRPr lang="en-US" sz="900" kern="1200" dirty="0"/>
        </a:p>
      </dsp:txBody>
      <dsp:txXfrm>
        <a:off x="2675544" y="2265455"/>
        <a:ext cx="1341864" cy="650688"/>
      </dsp:txXfrm>
    </dsp:sp>
    <dsp:sp modelId="{FF5778BA-04DC-4976-9AE1-9731282FCA3E}">
      <dsp:nvSpPr>
        <dsp:cNvPr id="0" name=""/>
        <dsp:cNvSpPr/>
      </dsp:nvSpPr>
      <dsp:spPr>
        <a:xfrm rot="8100000">
          <a:off x="2323112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pattFill prst="pct25">
          <a:fgClr>
            <a:schemeClr val="accent1">
              <a:tint val="60000"/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395685" y="3181814"/>
        <a:ext cx="574406" cy="145147"/>
      </dsp:txXfrm>
    </dsp:sp>
    <dsp:sp modelId="{EBCFD122-95D4-41B6-8740-6DF17A39DCDA}">
      <dsp:nvSpPr>
        <dsp:cNvPr id="0" name=""/>
        <dsp:cNvSpPr/>
      </dsp:nvSpPr>
      <dsp:spPr>
        <a:xfrm>
          <a:off x="1328123" y="3572389"/>
          <a:ext cx="1382352" cy="6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 smtClean="0"/>
            <a:t>Local School Districts</a:t>
          </a:r>
        </a:p>
      </dsp:txBody>
      <dsp:txXfrm>
        <a:off x="1348367" y="3592633"/>
        <a:ext cx="1341864" cy="650688"/>
      </dsp:txXfrm>
    </dsp:sp>
    <dsp:sp modelId="{53549EE4-9909-4D4C-86FA-F1CFDEA4EA2E}">
      <dsp:nvSpPr>
        <dsp:cNvPr id="0" name=""/>
        <dsp:cNvSpPr/>
      </dsp:nvSpPr>
      <dsp:spPr>
        <a:xfrm rot="13500000">
          <a:off x="995934" y="3133432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068507" y="3181814"/>
        <a:ext cx="574406" cy="145147"/>
      </dsp:txXfrm>
    </dsp:sp>
    <dsp:sp modelId="{BAF3B296-4F95-4444-9118-D663A68F0423}">
      <dsp:nvSpPr>
        <dsp:cNvPr id="0" name=""/>
        <dsp:cNvSpPr/>
      </dsp:nvSpPr>
      <dsp:spPr>
        <a:xfrm>
          <a:off x="946" y="2245211"/>
          <a:ext cx="1382352" cy="691176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School(s )for the Deaf/Outreach</a:t>
          </a:r>
          <a:endParaRPr lang="en-US" sz="1500" kern="1200" dirty="0"/>
        </a:p>
      </dsp:txBody>
      <dsp:txXfrm>
        <a:off x="21190" y="2265455"/>
        <a:ext cx="1341864" cy="650688"/>
      </dsp:txXfrm>
    </dsp:sp>
    <dsp:sp modelId="{F2D88FE5-9C36-4CAD-B5FC-A4B20331F2D7}">
      <dsp:nvSpPr>
        <dsp:cNvPr id="0" name=""/>
        <dsp:cNvSpPr/>
      </dsp:nvSpPr>
      <dsp:spPr>
        <a:xfrm rot="18900000">
          <a:off x="995934" y="1806255"/>
          <a:ext cx="719552" cy="2419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68507" y="1854637"/>
        <a:ext cx="574406" cy="1451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99FB4-4008-4C4A-ABAE-3F1F171AE450}">
      <dsp:nvSpPr>
        <dsp:cNvPr id="0" name=""/>
        <dsp:cNvSpPr/>
      </dsp:nvSpPr>
      <dsp:spPr>
        <a:xfrm>
          <a:off x="3550728" y="2610881"/>
          <a:ext cx="91440" cy="376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974"/>
              </a:lnTo>
              <a:lnTo>
                <a:pt x="68010" y="263974"/>
              </a:lnTo>
              <a:lnTo>
                <a:pt x="68010" y="376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B907A-9097-45AD-B89D-98D0C1C3E609}">
      <dsp:nvSpPr>
        <dsp:cNvPr id="0" name=""/>
        <dsp:cNvSpPr/>
      </dsp:nvSpPr>
      <dsp:spPr>
        <a:xfrm>
          <a:off x="3550728" y="1379510"/>
          <a:ext cx="91440" cy="413842"/>
        </a:xfrm>
        <a:custGeom>
          <a:avLst/>
          <a:gdLst/>
          <a:ahLst/>
          <a:cxnLst/>
          <a:rect l="0" t="0" r="0" b="0"/>
          <a:pathLst>
            <a:path>
              <a:moveTo>
                <a:pt x="113283" y="0"/>
              </a:moveTo>
              <a:lnTo>
                <a:pt x="113283" y="301250"/>
              </a:lnTo>
              <a:lnTo>
                <a:pt x="45720" y="301250"/>
              </a:lnTo>
              <a:lnTo>
                <a:pt x="45720" y="413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308B9-91BC-4573-A8A2-E504762AE9A7}">
      <dsp:nvSpPr>
        <dsp:cNvPr id="0" name=""/>
        <dsp:cNvSpPr/>
      </dsp:nvSpPr>
      <dsp:spPr>
        <a:xfrm>
          <a:off x="2197995" y="1398318"/>
          <a:ext cx="91440" cy="225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3401"/>
              </a:lnTo>
              <a:lnTo>
                <a:pt x="84405" y="113401"/>
              </a:lnTo>
              <a:lnTo>
                <a:pt x="84405" y="225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32A00-105E-4D5A-A843-69596EBF8D76}">
      <dsp:nvSpPr>
        <dsp:cNvPr id="0" name=""/>
        <dsp:cNvSpPr/>
      </dsp:nvSpPr>
      <dsp:spPr>
        <a:xfrm>
          <a:off x="1641497" y="3954066"/>
          <a:ext cx="91440" cy="385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957"/>
              </a:lnTo>
              <a:lnTo>
                <a:pt x="72628" y="272957"/>
              </a:lnTo>
              <a:lnTo>
                <a:pt x="72628" y="3855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864C3-0223-40B7-864E-E5E67E7667D4}">
      <dsp:nvSpPr>
        <dsp:cNvPr id="0" name=""/>
        <dsp:cNvSpPr/>
      </dsp:nvSpPr>
      <dsp:spPr>
        <a:xfrm>
          <a:off x="1641497" y="3185248"/>
          <a:ext cx="91440" cy="260437"/>
        </a:xfrm>
        <a:custGeom>
          <a:avLst/>
          <a:gdLst/>
          <a:ahLst/>
          <a:cxnLst/>
          <a:rect l="0" t="0" r="0" b="0"/>
          <a:pathLst>
            <a:path>
              <a:moveTo>
                <a:pt x="80565" y="0"/>
              </a:moveTo>
              <a:lnTo>
                <a:pt x="80565" y="147845"/>
              </a:lnTo>
              <a:lnTo>
                <a:pt x="45720" y="147845"/>
              </a:lnTo>
              <a:lnTo>
                <a:pt x="45720" y="260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C00F3-F887-40A5-A717-6EC3D5ABD720}">
      <dsp:nvSpPr>
        <dsp:cNvPr id="0" name=""/>
        <dsp:cNvSpPr/>
      </dsp:nvSpPr>
      <dsp:spPr>
        <a:xfrm>
          <a:off x="841209" y="1396404"/>
          <a:ext cx="880852" cy="889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240"/>
              </a:lnTo>
              <a:lnTo>
                <a:pt x="880852" y="777240"/>
              </a:lnTo>
              <a:lnTo>
                <a:pt x="880852" y="8898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33FD5-167D-4BF3-AE5B-4D6CC364DFEE}">
      <dsp:nvSpPr>
        <dsp:cNvPr id="0" name=""/>
        <dsp:cNvSpPr/>
      </dsp:nvSpPr>
      <dsp:spPr>
        <a:xfrm>
          <a:off x="498062" y="1396404"/>
          <a:ext cx="343147" cy="897418"/>
        </a:xfrm>
        <a:custGeom>
          <a:avLst/>
          <a:gdLst/>
          <a:ahLst/>
          <a:cxnLst/>
          <a:rect l="0" t="0" r="0" b="0"/>
          <a:pathLst>
            <a:path>
              <a:moveTo>
                <a:pt x="343147" y="0"/>
              </a:moveTo>
              <a:lnTo>
                <a:pt x="343147" y="784826"/>
              </a:lnTo>
              <a:lnTo>
                <a:pt x="0" y="784826"/>
              </a:lnTo>
              <a:lnTo>
                <a:pt x="0" y="8974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8324D-7D29-4F8B-BED4-F38028CD40C8}">
      <dsp:nvSpPr>
        <dsp:cNvPr id="0" name=""/>
        <dsp:cNvSpPr/>
      </dsp:nvSpPr>
      <dsp:spPr>
        <a:xfrm>
          <a:off x="379405" y="893534"/>
          <a:ext cx="923608" cy="5028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FD3B4-4D3B-473F-9036-421A3BD852F6}">
      <dsp:nvSpPr>
        <dsp:cNvPr id="0" name=""/>
        <dsp:cNvSpPr/>
      </dsp:nvSpPr>
      <dsp:spPr>
        <a:xfrm>
          <a:off x="514448" y="1021824"/>
          <a:ext cx="923608" cy="5028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Education</a:t>
          </a:r>
          <a:endParaRPr lang="en-US" sz="1200" kern="1200" dirty="0"/>
        </a:p>
      </dsp:txBody>
      <dsp:txXfrm>
        <a:off x="529177" y="1036553"/>
        <a:ext cx="894150" cy="473412"/>
      </dsp:txXfrm>
    </dsp:sp>
    <dsp:sp modelId="{ABE14868-4D70-4C3B-850E-34E5125FE479}">
      <dsp:nvSpPr>
        <dsp:cNvPr id="0" name=""/>
        <dsp:cNvSpPr/>
      </dsp:nvSpPr>
      <dsp:spPr>
        <a:xfrm>
          <a:off x="20719" y="2293822"/>
          <a:ext cx="954685" cy="1131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06777-DBFB-4A00-A5CB-359C95E1F78B}">
      <dsp:nvSpPr>
        <dsp:cNvPr id="0" name=""/>
        <dsp:cNvSpPr/>
      </dsp:nvSpPr>
      <dsp:spPr>
        <a:xfrm>
          <a:off x="155762" y="2422113"/>
          <a:ext cx="954685" cy="1131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Approved Private Schools/ Charter Schools for the Deaf </a:t>
          </a:r>
          <a:endParaRPr lang="en-US" sz="600" kern="1200" dirty="0"/>
        </a:p>
      </dsp:txBody>
      <dsp:txXfrm>
        <a:off x="183724" y="2450075"/>
        <a:ext cx="898761" cy="1075900"/>
      </dsp:txXfrm>
    </dsp:sp>
    <dsp:sp modelId="{2139BC57-A300-465E-969A-25D1D15A4290}">
      <dsp:nvSpPr>
        <dsp:cNvPr id="0" name=""/>
        <dsp:cNvSpPr/>
      </dsp:nvSpPr>
      <dsp:spPr>
        <a:xfrm>
          <a:off x="1255433" y="2286236"/>
          <a:ext cx="933258" cy="899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134D1-412D-4F58-BEA8-8A0921FBC67E}">
      <dsp:nvSpPr>
        <dsp:cNvPr id="0" name=""/>
        <dsp:cNvSpPr/>
      </dsp:nvSpPr>
      <dsp:spPr>
        <a:xfrm>
          <a:off x="1390476" y="2414527"/>
          <a:ext cx="933258" cy="8990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Regional Technical Assistance Centers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PATTan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1416807" y="2440858"/>
        <a:ext cx="880596" cy="846350"/>
      </dsp:txXfrm>
    </dsp:sp>
    <dsp:sp modelId="{BD5F923F-75F6-4443-ADEC-4FE9E816BA27}">
      <dsp:nvSpPr>
        <dsp:cNvPr id="0" name=""/>
        <dsp:cNvSpPr/>
      </dsp:nvSpPr>
      <dsp:spPr>
        <a:xfrm>
          <a:off x="1181233" y="3445686"/>
          <a:ext cx="1011967" cy="508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82D8F-0569-4651-8290-D4B81ACCC39E}">
      <dsp:nvSpPr>
        <dsp:cNvPr id="0" name=""/>
        <dsp:cNvSpPr/>
      </dsp:nvSpPr>
      <dsp:spPr>
        <a:xfrm>
          <a:off x="1316276" y="3573977"/>
          <a:ext cx="1011967" cy="508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Intermediate School Districts</a:t>
          </a:r>
          <a:endParaRPr lang="en-US" sz="1200" kern="1200" dirty="0"/>
        </a:p>
      </dsp:txBody>
      <dsp:txXfrm>
        <a:off x="1331166" y="3588867"/>
        <a:ext cx="982187" cy="478600"/>
      </dsp:txXfrm>
    </dsp:sp>
    <dsp:sp modelId="{9BA9606C-A0D2-450C-BD2D-52E5AA51CB87}">
      <dsp:nvSpPr>
        <dsp:cNvPr id="0" name=""/>
        <dsp:cNvSpPr/>
      </dsp:nvSpPr>
      <dsp:spPr>
        <a:xfrm>
          <a:off x="1329638" y="4339616"/>
          <a:ext cx="768974" cy="492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A3996-813F-4793-B60C-85366A0EE1FE}">
      <dsp:nvSpPr>
        <dsp:cNvPr id="0" name=""/>
        <dsp:cNvSpPr/>
      </dsp:nvSpPr>
      <dsp:spPr>
        <a:xfrm>
          <a:off x="1464681" y="4467907"/>
          <a:ext cx="768974" cy="492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Local School Districts</a:t>
          </a:r>
          <a:endParaRPr lang="en-US" sz="1200" kern="1200" dirty="0"/>
        </a:p>
      </dsp:txBody>
      <dsp:txXfrm>
        <a:off x="1479115" y="4482341"/>
        <a:ext cx="740106" cy="463930"/>
      </dsp:txXfrm>
    </dsp:sp>
    <dsp:sp modelId="{5606AF9D-988E-4497-9279-5AE397258114}">
      <dsp:nvSpPr>
        <dsp:cNvPr id="0" name=""/>
        <dsp:cNvSpPr/>
      </dsp:nvSpPr>
      <dsp:spPr>
        <a:xfrm>
          <a:off x="1768505" y="901437"/>
          <a:ext cx="950419" cy="496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E4429-C30B-4203-A6D4-CB82BE11EB58}">
      <dsp:nvSpPr>
        <dsp:cNvPr id="0" name=""/>
        <dsp:cNvSpPr/>
      </dsp:nvSpPr>
      <dsp:spPr>
        <a:xfrm>
          <a:off x="1903547" y="1029727"/>
          <a:ext cx="950419" cy="496881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Health</a:t>
          </a:r>
          <a:endParaRPr lang="en-US" sz="1200" kern="1200" dirty="0"/>
        </a:p>
      </dsp:txBody>
      <dsp:txXfrm>
        <a:off x="1918100" y="1044280"/>
        <a:ext cx="921313" cy="467775"/>
      </dsp:txXfrm>
    </dsp:sp>
    <dsp:sp modelId="{821C8E48-AABD-4D43-ACBE-1EA05C2B240A}">
      <dsp:nvSpPr>
        <dsp:cNvPr id="0" name=""/>
        <dsp:cNvSpPr/>
      </dsp:nvSpPr>
      <dsp:spPr>
        <a:xfrm>
          <a:off x="1922354" y="1624312"/>
          <a:ext cx="720092" cy="316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693B2-0497-4112-AEC9-153AA46234CE}">
      <dsp:nvSpPr>
        <dsp:cNvPr id="0" name=""/>
        <dsp:cNvSpPr/>
      </dsp:nvSpPr>
      <dsp:spPr>
        <a:xfrm>
          <a:off x="2057397" y="1752602"/>
          <a:ext cx="720092" cy="316487"/>
        </a:xfrm>
        <a:prstGeom prst="ellipse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EHDI</a:t>
          </a:r>
          <a:endParaRPr lang="en-US" sz="1200" kern="1200" dirty="0"/>
        </a:p>
      </dsp:txBody>
      <dsp:txXfrm>
        <a:off x="2162852" y="1798950"/>
        <a:ext cx="509182" cy="223791"/>
      </dsp:txXfrm>
    </dsp:sp>
    <dsp:sp modelId="{BCBBA10D-23DE-4BAB-ABDE-F91C8C53D23A}">
      <dsp:nvSpPr>
        <dsp:cNvPr id="0" name=""/>
        <dsp:cNvSpPr/>
      </dsp:nvSpPr>
      <dsp:spPr>
        <a:xfrm>
          <a:off x="3215461" y="901437"/>
          <a:ext cx="897100" cy="478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1A14F-4BBF-4793-8DDD-E35A98BB2407}">
      <dsp:nvSpPr>
        <dsp:cNvPr id="0" name=""/>
        <dsp:cNvSpPr/>
      </dsp:nvSpPr>
      <dsp:spPr>
        <a:xfrm>
          <a:off x="3350504" y="1029727"/>
          <a:ext cx="897100" cy="47807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Public Welfare</a:t>
          </a:r>
          <a:endParaRPr lang="en-US" sz="1200" kern="1200" dirty="0"/>
        </a:p>
      </dsp:txBody>
      <dsp:txXfrm>
        <a:off x="3364506" y="1043729"/>
        <a:ext cx="869096" cy="450069"/>
      </dsp:txXfrm>
    </dsp:sp>
    <dsp:sp modelId="{60D8AA27-8E0A-4CBC-80AE-DB03B129F983}">
      <dsp:nvSpPr>
        <dsp:cNvPr id="0" name=""/>
        <dsp:cNvSpPr/>
      </dsp:nvSpPr>
      <dsp:spPr>
        <a:xfrm>
          <a:off x="3107395" y="1793352"/>
          <a:ext cx="978106" cy="817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8ED18-0AA9-41AC-8E61-8B6F9B596AB2}">
      <dsp:nvSpPr>
        <dsp:cNvPr id="0" name=""/>
        <dsp:cNvSpPr/>
      </dsp:nvSpPr>
      <dsp:spPr>
        <a:xfrm>
          <a:off x="3242438" y="1921643"/>
          <a:ext cx="978106" cy="8175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Office of Child Development &amp; Learning</a:t>
          </a:r>
          <a:endParaRPr lang="en-US" sz="1200" kern="1200" dirty="0"/>
        </a:p>
      </dsp:txBody>
      <dsp:txXfrm>
        <a:off x="3266383" y="1945588"/>
        <a:ext cx="930216" cy="769638"/>
      </dsp:txXfrm>
    </dsp:sp>
    <dsp:sp modelId="{A1A8C4F3-1901-433A-9AAE-CA16AB88F1EF}">
      <dsp:nvSpPr>
        <dsp:cNvPr id="0" name=""/>
        <dsp:cNvSpPr/>
      </dsp:nvSpPr>
      <dsp:spPr>
        <a:xfrm>
          <a:off x="3141766" y="2987447"/>
          <a:ext cx="953944" cy="746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44A65-AD2A-4700-8FD6-AA0A0EA82860}">
      <dsp:nvSpPr>
        <dsp:cNvPr id="0" name=""/>
        <dsp:cNvSpPr/>
      </dsp:nvSpPr>
      <dsp:spPr>
        <a:xfrm>
          <a:off x="3276809" y="3115738"/>
          <a:ext cx="953944" cy="74695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Bureau of EI Services (Birth-5)</a:t>
          </a:r>
          <a:endParaRPr lang="en-US" sz="1200" kern="1200" dirty="0"/>
        </a:p>
      </dsp:txBody>
      <dsp:txXfrm>
        <a:off x="3298686" y="3137615"/>
        <a:ext cx="910190" cy="703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260C6A-0E1D-45B7-A084-1434952DF2FC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16E626-60D4-4487-928B-CD06BFE5E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8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FB1F5C-8744-4820-AE80-E20957EA85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4BEAAB-EACE-49B7-8D03-9B661B7D861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E0544-0C76-46DA-8125-E1BFBA360E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38AA2B-3A13-4178-9877-8DC39404B9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38AA2B-3A13-4178-9877-8DC39404B9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633E6-37E2-4770-90AE-89ADF555CD2A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633E6-37E2-4770-90AE-89ADF555CD2A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633E6-37E2-4770-90AE-89ADF555CD2A}" type="slidenum">
              <a:rPr lang="en-US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F26750-AFEE-4181-BFD3-546E7331A45C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FB1F5C-8744-4820-AE80-E20957EA85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99F4E7-0E09-43FC-832A-AF5C70E1A82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99F4E7-0E09-43FC-832A-AF5C70E1A82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19C6A-2ABC-41A0-84AA-984B645C28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793F6-33AD-4CC3-97BE-7D93BD12951B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F2F48-65E2-4CC1-A7E8-78FC7C37B4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70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E18A2-440C-4FA8-B9A3-1E27655081AA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5EA74-461C-41F2-9850-CCF6E679B2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94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59B93-0343-48B5-954B-2ED595556023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06D8D-CFD7-4D2A-AC27-A5C4B04545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05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C6335-9E04-48F0-8FF2-3614E6A991D6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1C4E3-1122-4D97-A9F7-89C4407A3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82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FC20AC-CD7E-4703-88A7-377CA4AF8AC2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A4D59-129E-425F-9B8B-96A36AAEAE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25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225F25-4AA5-47F3-91B0-1EBEEF6165C9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799C9-9695-478A-BD56-9EC730762A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064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25F2C3-B46F-4FE1-9240-744CC730FCD5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F4053-5094-4D18-B116-80E7D9ECAA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99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15AF2-D0C6-472D-B1F3-3E047EA9C402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AD685-29D8-45F8-95DD-045F81C03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385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115DF-EBF6-45F3-AF8B-9871A5EE493A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D296C-7785-4BF6-BF5F-E5F578C35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300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B99568-84F5-4FDA-90F1-5B654184C9C0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6C2BC-627E-43BF-921A-4A543176C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189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6E4ECD-0BCF-44FE-AA5C-16F0356F63CC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DA578-2490-4C93-8D9D-507EDE92C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41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DDADD9-EDCB-4625-A32A-58BA36B28191}" type="datetimeFigureOut">
              <a:rPr lang="en-US" smtClean="0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1A5A8-5A22-4FBD-BF6C-3CB239E5B0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9144000" cy="1905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Educating Deaf and Hard of Hearing Children in Colorado: Reflections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24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Cheryl </a:t>
            </a:r>
            <a:r>
              <a:rPr lang="en-US" dirty="0" err="1" smtClean="0">
                <a:solidFill>
                  <a:schemeClr val="tx1"/>
                </a:solidFill>
              </a:rPr>
              <a:t>DeConde</a:t>
            </a:r>
            <a:r>
              <a:rPr lang="en-US" dirty="0" smtClean="0">
                <a:solidFill>
                  <a:schemeClr val="tx1"/>
                </a:solidFill>
              </a:rPr>
              <a:t> Johnson, </a:t>
            </a:r>
            <a:r>
              <a:rPr lang="en-US" dirty="0" err="1" smtClean="0">
                <a:solidFill>
                  <a:schemeClr val="tx1"/>
                </a:solidFill>
              </a:rPr>
              <a:t>Ed.D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ADEvantage</a:t>
            </a:r>
            <a:r>
              <a:rPr lang="en-US" dirty="0" smtClean="0">
                <a:solidFill>
                  <a:schemeClr val="tx1"/>
                </a:solidFill>
              </a:rPr>
              <a:t> Consulting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CDE Consultant (1990-2006)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Cloud"/>
          <p:cNvSpPr>
            <a:spLocks noChangeAspect="1" noEditPoints="1" noChangeArrowheads="1"/>
          </p:cNvSpPr>
          <p:nvPr/>
        </p:nvSpPr>
        <p:spPr bwMode="auto">
          <a:xfrm rot="-275279">
            <a:off x="2981325" y="1816100"/>
            <a:ext cx="5246688" cy="38957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1" name="Text Box 3"/>
          <p:cNvSpPr txBox="1">
            <a:spLocks noChangeArrowheads="1"/>
          </p:cNvSpPr>
          <p:nvPr/>
        </p:nvSpPr>
        <p:spPr bwMode="auto">
          <a:xfrm>
            <a:off x="3505200" y="3124200"/>
            <a:ext cx="1447800" cy="10588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Greeley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400">
                <a:latin typeface="Arial" charset="0"/>
              </a:rPr>
              <a:t>University Schools Charter </a:t>
            </a:r>
            <a:r>
              <a:rPr lang="en-US" sz="1200">
                <a:latin typeface="Arial" charset="0"/>
              </a:rPr>
              <a:t>(66)</a:t>
            </a:r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1295400" y="1295400"/>
            <a:ext cx="11430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Ft. Collins </a:t>
            </a:r>
            <a:r>
              <a:rPr lang="en-US" sz="1000">
                <a:latin typeface="Arial" charset="0"/>
              </a:rPr>
              <a:t>(37)</a:t>
            </a:r>
          </a:p>
        </p:txBody>
      </p:sp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1524000" y="3505200"/>
            <a:ext cx="990600" cy="496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Loveland</a:t>
            </a:r>
            <a:r>
              <a:rPr lang="en-US" sz="1200">
                <a:latin typeface="Arial" charset="0"/>
              </a:rPr>
              <a:t>(27)</a:t>
            </a:r>
          </a:p>
        </p:txBody>
      </p:sp>
      <p:sp>
        <p:nvSpPr>
          <p:cNvPr id="278534" name="Oval 6"/>
          <p:cNvSpPr>
            <a:spLocks noChangeArrowheads="1"/>
          </p:cNvSpPr>
          <p:nvPr/>
        </p:nvSpPr>
        <p:spPr bwMode="auto">
          <a:xfrm>
            <a:off x="381000" y="30480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Text Box 7"/>
          <p:cNvSpPr txBox="1">
            <a:spLocks noChangeArrowheads="1"/>
          </p:cNvSpPr>
          <p:nvPr/>
        </p:nvSpPr>
        <p:spPr bwMode="auto">
          <a:xfrm>
            <a:off x="381000" y="3048000"/>
            <a:ext cx="685800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Estes Park </a:t>
            </a:r>
            <a:r>
              <a:rPr lang="en-US" sz="1200">
                <a:latin typeface="Arial" charset="0"/>
              </a:rPr>
              <a:t>(1)</a:t>
            </a:r>
          </a:p>
        </p:txBody>
      </p:sp>
      <p:sp>
        <p:nvSpPr>
          <p:cNvPr id="278538" name="Cloud"/>
          <p:cNvSpPr>
            <a:spLocks noChangeAspect="1" noEditPoints="1" noChangeArrowheads="1"/>
          </p:cNvSpPr>
          <p:nvPr/>
        </p:nvSpPr>
        <p:spPr bwMode="auto">
          <a:xfrm>
            <a:off x="6705600" y="1066800"/>
            <a:ext cx="2209800" cy="1973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9" name="Oval 11"/>
          <p:cNvSpPr>
            <a:spLocks noChangeArrowheads="1"/>
          </p:cNvSpPr>
          <p:nvPr/>
        </p:nvSpPr>
        <p:spPr bwMode="auto">
          <a:xfrm>
            <a:off x="6019800" y="5181600"/>
            <a:ext cx="533400" cy="533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0" name="Oval 12"/>
          <p:cNvSpPr>
            <a:spLocks noChangeArrowheads="1"/>
          </p:cNvSpPr>
          <p:nvPr/>
        </p:nvSpPr>
        <p:spPr bwMode="auto">
          <a:xfrm>
            <a:off x="7391400" y="3200400"/>
            <a:ext cx="533400" cy="533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1" name="Oval 13"/>
          <p:cNvSpPr>
            <a:spLocks noChangeArrowheads="1"/>
          </p:cNvSpPr>
          <p:nvPr/>
        </p:nvSpPr>
        <p:spPr bwMode="auto">
          <a:xfrm>
            <a:off x="7620000" y="2057400"/>
            <a:ext cx="533400" cy="533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2" name="Oval 14"/>
          <p:cNvSpPr>
            <a:spLocks noChangeArrowheads="1"/>
          </p:cNvSpPr>
          <p:nvPr/>
        </p:nvSpPr>
        <p:spPr bwMode="auto">
          <a:xfrm>
            <a:off x="2819400" y="2133600"/>
            <a:ext cx="533400" cy="533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8543" name="AutoShape 15"/>
          <p:cNvCxnSpPr>
            <a:cxnSpLocks noChangeShapeType="1"/>
            <a:endCxn id="278531" idx="0"/>
          </p:cNvCxnSpPr>
          <p:nvPr/>
        </p:nvCxnSpPr>
        <p:spPr bwMode="auto">
          <a:xfrm rot="10800000" flipV="1">
            <a:off x="4229100" y="1524000"/>
            <a:ext cx="2895600" cy="1600200"/>
          </a:xfrm>
          <a:prstGeom prst="curvedConnector2">
            <a:avLst/>
          </a:prstGeom>
          <a:noFill/>
          <a:ln w="28575">
            <a:solidFill>
              <a:srgbClr val="00CC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45" name="AutoShape 17"/>
          <p:cNvCxnSpPr>
            <a:cxnSpLocks noChangeShapeType="1"/>
          </p:cNvCxnSpPr>
          <p:nvPr/>
        </p:nvCxnSpPr>
        <p:spPr bwMode="auto">
          <a:xfrm rot="10800000" flipV="1">
            <a:off x="4267200" y="1828800"/>
            <a:ext cx="2933700" cy="1508125"/>
          </a:xfrm>
          <a:prstGeom prst="curvedConnector2">
            <a:avLst/>
          </a:prstGeom>
          <a:noFill/>
          <a:ln w="28575">
            <a:solidFill>
              <a:srgbClr val="00CC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8546" name="Text Box 18"/>
          <p:cNvSpPr txBox="1">
            <a:spLocks noChangeArrowheads="1"/>
          </p:cNvSpPr>
          <p:nvPr/>
        </p:nvSpPr>
        <p:spPr bwMode="auto">
          <a:xfrm>
            <a:off x="2590800" y="2133600"/>
            <a:ext cx="9144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Windsor</a:t>
            </a:r>
            <a:r>
              <a:rPr lang="en-US" sz="1200">
                <a:latin typeface="Arial" charset="0"/>
              </a:rPr>
              <a:t>(3)</a:t>
            </a:r>
          </a:p>
        </p:txBody>
      </p:sp>
      <p:sp>
        <p:nvSpPr>
          <p:cNvPr id="278548" name="Text Box 20"/>
          <p:cNvSpPr txBox="1">
            <a:spLocks noChangeArrowheads="1"/>
          </p:cNvSpPr>
          <p:nvPr/>
        </p:nvSpPr>
        <p:spPr bwMode="auto">
          <a:xfrm>
            <a:off x="7315200" y="32766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Ft. Morgan </a:t>
            </a:r>
            <a:r>
              <a:rPr lang="en-US" sz="1200">
                <a:latin typeface="Arial" charset="0"/>
              </a:rPr>
              <a:t>(2)</a:t>
            </a:r>
          </a:p>
        </p:txBody>
      </p:sp>
      <p:sp>
        <p:nvSpPr>
          <p:cNvPr id="278550" name="Text Box 22"/>
          <p:cNvSpPr txBox="1">
            <a:spLocks noChangeArrowheads="1"/>
          </p:cNvSpPr>
          <p:nvPr/>
        </p:nvSpPr>
        <p:spPr bwMode="auto">
          <a:xfrm>
            <a:off x="74676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Sterling </a:t>
            </a:r>
            <a:r>
              <a:rPr lang="en-US" sz="1200">
                <a:latin typeface="Arial" charset="0"/>
              </a:rPr>
              <a:t>(3)</a:t>
            </a:r>
          </a:p>
        </p:txBody>
      </p:sp>
      <p:sp>
        <p:nvSpPr>
          <p:cNvPr id="278551" name="Text Box 23"/>
          <p:cNvSpPr txBox="1">
            <a:spLocks noChangeArrowheads="1"/>
          </p:cNvSpPr>
          <p:nvPr/>
        </p:nvSpPr>
        <p:spPr bwMode="auto">
          <a:xfrm>
            <a:off x="7162800" y="1371600"/>
            <a:ext cx="1371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NE BOCES  </a:t>
            </a:r>
            <a:r>
              <a:rPr lang="en-US" sz="1200">
                <a:latin typeface="Arial" charset="0"/>
              </a:rPr>
              <a:t>(8)</a:t>
            </a:r>
          </a:p>
        </p:txBody>
      </p:sp>
      <p:sp>
        <p:nvSpPr>
          <p:cNvPr id="278552" name="Text Box 24"/>
          <p:cNvSpPr txBox="1">
            <a:spLocks noChangeArrowheads="1"/>
          </p:cNvSpPr>
          <p:nvPr/>
        </p:nvSpPr>
        <p:spPr bwMode="auto">
          <a:xfrm>
            <a:off x="5943600" y="5257800"/>
            <a:ext cx="1524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Ft. Lupton-Keenesberg </a:t>
            </a:r>
            <a:r>
              <a:rPr lang="en-US" sz="1200">
                <a:latin typeface="Arial" charset="0"/>
              </a:rPr>
              <a:t>(3)</a:t>
            </a:r>
          </a:p>
        </p:txBody>
      </p:sp>
      <p:cxnSp>
        <p:nvCxnSpPr>
          <p:cNvPr id="278553" name="AutoShape 25"/>
          <p:cNvCxnSpPr>
            <a:cxnSpLocks noChangeShapeType="1"/>
            <a:stCxn id="278541" idx="4"/>
          </p:cNvCxnSpPr>
          <p:nvPr/>
        </p:nvCxnSpPr>
        <p:spPr bwMode="auto">
          <a:xfrm rot="5400000">
            <a:off x="5619750" y="1238250"/>
            <a:ext cx="914400" cy="3619500"/>
          </a:xfrm>
          <a:prstGeom prst="curvedConnector2">
            <a:avLst/>
          </a:prstGeom>
          <a:noFill/>
          <a:ln w="28575">
            <a:solidFill>
              <a:srgbClr val="00CC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54" name="AutoShape 26"/>
          <p:cNvCxnSpPr>
            <a:cxnSpLocks noChangeShapeType="1"/>
          </p:cNvCxnSpPr>
          <p:nvPr/>
        </p:nvCxnSpPr>
        <p:spPr bwMode="auto">
          <a:xfrm rot="10800000" flipV="1">
            <a:off x="4724400" y="3505200"/>
            <a:ext cx="2895600" cy="2286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55" name="AutoShape 27"/>
          <p:cNvCxnSpPr>
            <a:cxnSpLocks noChangeShapeType="1"/>
            <a:stCxn id="278552" idx="1"/>
          </p:cNvCxnSpPr>
          <p:nvPr/>
        </p:nvCxnSpPr>
        <p:spPr bwMode="auto">
          <a:xfrm rot="10800000">
            <a:off x="4343400" y="4191000"/>
            <a:ext cx="1600200" cy="1325563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57" name="AutoShape 29"/>
          <p:cNvCxnSpPr>
            <a:cxnSpLocks noChangeShapeType="1"/>
          </p:cNvCxnSpPr>
          <p:nvPr/>
        </p:nvCxnSpPr>
        <p:spPr bwMode="auto">
          <a:xfrm rot="10800000">
            <a:off x="3048000" y="2590800"/>
            <a:ext cx="608013" cy="1065213"/>
          </a:xfrm>
          <a:prstGeom prst="curvedConnector2">
            <a:avLst/>
          </a:prstGeom>
          <a:noFill/>
          <a:ln w="2857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58" name="AutoShape 30"/>
          <p:cNvCxnSpPr>
            <a:cxnSpLocks noChangeShapeType="1"/>
            <a:stCxn id="278531" idx="1"/>
            <a:endCxn id="278533" idx="3"/>
          </p:cNvCxnSpPr>
          <p:nvPr/>
        </p:nvCxnSpPr>
        <p:spPr bwMode="auto">
          <a:xfrm rot="10800000" flipV="1">
            <a:off x="2514600" y="3654425"/>
            <a:ext cx="990600" cy="100013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59" name="AutoShape 31"/>
          <p:cNvCxnSpPr>
            <a:cxnSpLocks noChangeShapeType="1"/>
            <a:stCxn id="278531" idx="1"/>
          </p:cNvCxnSpPr>
          <p:nvPr/>
        </p:nvCxnSpPr>
        <p:spPr bwMode="auto">
          <a:xfrm rot="10800000">
            <a:off x="2057400" y="1676400"/>
            <a:ext cx="1447800" cy="1978025"/>
          </a:xfrm>
          <a:prstGeom prst="curvedConnector2">
            <a:avLst/>
          </a:prstGeom>
          <a:noFill/>
          <a:ln w="2857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60" name="AutoShape 32"/>
          <p:cNvCxnSpPr>
            <a:cxnSpLocks noChangeShapeType="1"/>
            <a:stCxn id="278531" idx="1"/>
          </p:cNvCxnSpPr>
          <p:nvPr/>
        </p:nvCxnSpPr>
        <p:spPr bwMode="auto">
          <a:xfrm rot="10800000">
            <a:off x="762000" y="3200400"/>
            <a:ext cx="2743200" cy="454025"/>
          </a:xfrm>
          <a:prstGeom prst="curvedConnector3">
            <a:avLst>
              <a:gd name="adj1" fmla="val 30787"/>
            </a:avLst>
          </a:prstGeom>
          <a:noFill/>
          <a:ln w="2857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61" name="AutoShape 33"/>
          <p:cNvCxnSpPr>
            <a:cxnSpLocks noChangeShapeType="1"/>
          </p:cNvCxnSpPr>
          <p:nvPr/>
        </p:nvCxnSpPr>
        <p:spPr bwMode="auto">
          <a:xfrm rot="10800000">
            <a:off x="2286000" y="1752600"/>
            <a:ext cx="1447800" cy="1978025"/>
          </a:xfrm>
          <a:prstGeom prst="curvedConnector2">
            <a:avLst/>
          </a:prstGeom>
          <a:noFill/>
          <a:ln w="28575">
            <a:solidFill>
              <a:srgbClr val="00CC99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62" name="AutoShape 34"/>
          <p:cNvCxnSpPr>
            <a:cxnSpLocks noChangeShapeType="1"/>
            <a:stCxn id="278531" idx="1"/>
          </p:cNvCxnSpPr>
          <p:nvPr/>
        </p:nvCxnSpPr>
        <p:spPr bwMode="auto">
          <a:xfrm rot="10800000">
            <a:off x="762000" y="3276600"/>
            <a:ext cx="2743200" cy="377825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63" name="AutoShape 35"/>
          <p:cNvCxnSpPr>
            <a:cxnSpLocks noChangeShapeType="1"/>
          </p:cNvCxnSpPr>
          <p:nvPr/>
        </p:nvCxnSpPr>
        <p:spPr bwMode="auto">
          <a:xfrm rot="10800000">
            <a:off x="3200400" y="2514600"/>
            <a:ext cx="457200" cy="1033463"/>
          </a:xfrm>
          <a:prstGeom prst="curvedConnector2">
            <a:avLst/>
          </a:prstGeom>
          <a:noFill/>
          <a:ln w="28575">
            <a:solidFill>
              <a:srgbClr val="00CC99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64" name="AutoShape 36"/>
          <p:cNvCxnSpPr>
            <a:cxnSpLocks noChangeShapeType="1"/>
          </p:cNvCxnSpPr>
          <p:nvPr/>
        </p:nvCxnSpPr>
        <p:spPr bwMode="auto">
          <a:xfrm rot="10800000" flipV="1">
            <a:off x="2514600" y="3810000"/>
            <a:ext cx="990600" cy="100013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8565" name="Line 37"/>
          <p:cNvSpPr>
            <a:spLocks noChangeShapeType="1"/>
          </p:cNvSpPr>
          <p:nvPr/>
        </p:nvSpPr>
        <p:spPr bwMode="auto">
          <a:xfrm flipH="1" flipV="1">
            <a:off x="4800600" y="4038600"/>
            <a:ext cx="609600" cy="7620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66" name="Line 38"/>
          <p:cNvSpPr>
            <a:spLocks noChangeShapeType="1"/>
          </p:cNvSpPr>
          <p:nvPr/>
        </p:nvSpPr>
        <p:spPr bwMode="auto">
          <a:xfrm flipH="1" flipV="1">
            <a:off x="4800600" y="4114800"/>
            <a:ext cx="533400" cy="76200"/>
          </a:xfrm>
          <a:prstGeom prst="line">
            <a:avLst/>
          </a:prstGeom>
          <a:noFill/>
          <a:ln w="28575">
            <a:solidFill>
              <a:srgbClr val="00CC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67" name="Line 39"/>
          <p:cNvSpPr>
            <a:spLocks noChangeShapeType="1"/>
          </p:cNvSpPr>
          <p:nvPr/>
        </p:nvSpPr>
        <p:spPr bwMode="auto">
          <a:xfrm>
            <a:off x="533400" y="5715000"/>
            <a:ext cx="1295400" cy="0"/>
          </a:xfrm>
          <a:prstGeom prst="line">
            <a:avLst/>
          </a:prstGeom>
          <a:noFill/>
          <a:ln w="2857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68" name="Text Box 40"/>
          <p:cNvSpPr txBox="1">
            <a:spLocks noChangeArrowheads="1"/>
          </p:cNvSpPr>
          <p:nvPr/>
        </p:nvSpPr>
        <p:spPr bwMode="auto">
          <a:xfrm>
            <a:off x="1981200" y="5562600"/>
            <a:ext cx="1981200" cy="10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latin typeface="Arial" charset="0"/>
              </a:rPr>
              <a:t>Support &amp; Outreach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>
                <a:latin typeface="Arial" charset="0"/>
              </a:rPr>
              <a:t>Student option to attending Regional Program</a:t>
            </a:r>
          </a:p>
        </p:txBody>
      </p:sp>
      <p:sp>
        <p:nvSpPr>
          <p:cNvPr id="278569" name="Line 41"/>
          <p:cNvSpPr>
            <a:spLocks noChangeShapeType="1"/>
          </p:cNvSpPr>
          <p:nvPr/>
        </p:nvSpPr>
        <p:spPr bwMode="auto">
          <a:xfrm>
            <a:off x="533400" y="6096000"/>
            <a:ext cx="1295400" cy="0"/>
          </a:xfrm>
          <a:prstGeom prst="line">
            <a:avLst/>
          </a:prstGeom>
          <a:noFill/>
          <a:ln w="38100">
            <a:solidFill>
              <a:srgbClr val="00CC99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70" name="Text Box 42"/>
          <p:cNvSpPr txBox="1">
            <a:spLocks noChangeArrowheads="1"/>
          </p:cNvSpPr>
          <p:nvPr/>
        </p:nvSpPr>
        <p:spPr bwMode="auto">
          <a:xfrm>
            <a:off x="533400" y="304800"/>
            <a:ext cx="7239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Sample Regional Cooperative Program Model: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Northeast Colorado </a:t>
            </a:r>
          </a:p>
        </p:txBody>
      </p:sp>
      <p:cxnSp>
        <p:nvCxnSpPr>
          <p:cNvPr id="278571" name="AutoShape 43"/>
          <p:cNvCxnSpPr>
            <a:cxnSpLocks noChangeShapeType="1"/>
          </p:cNvCxnSpPr>
          <p:nvPr/>
        </p:nvCxnSpPr>
        <p:spPr bwMode="auto">
          <a:xfrm rot="5400000">
            <a:off x="5543550" y="1162050"/>
            <a:ext cx="914400" cy="3619500"/>
          </a:xfrm>
          <a:prstGeom prst="curvedConnector2">
            <a:avLst/>
          </a:prstGeom>
          <a:noFill/>
          <a:ln w="28575">
            <a:solidFill>
              <a:srgbClr val="00CC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72" name="AutoShape 44"/>
          <p:cNvCxnSpPr>
            <a:cxnSpLocks noChangeShapeType="1"/>
          </p:cNvCxnSpPr>
          <p:nvPr/>
        </p:nvCxnSpPr>
        <p:spPr bwMode="auto">
          <a:xfrm rot="10800000" flipV="1">
            <a:off x="4876800" y="3657600"/>
            <a:ext cx="2895600" cy="2286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CC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573" name="AutoShape 45"/>
          <p:cNvCxnSpPr>
            <a:cxnSpLocks noChangeShapeType="1"/>
            <a:endCxn id="278531" idx="2"/>
          </p:cNvCxnSpPr>
          <p:nvPr/>
        </p:nvCxnSpPr>
        <p:spPr bwMode="auto">
          <a:xfrm rot="10800000">
            <a:off x="4229100" y="4183063"/>
            <a:ext cx="1866900" cy="1485900"/>
          </a:xfrm>
          <a:prstGeom prst="curvedConnector2">
            <a:avLst/>
          </a:prstGeom>
          <a:noFill/>
          <a:ln w="28575">
            <a:solidFill>
              <a:srgbClr val="00CC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8574" name="Text Box 46"/>
          <p:cNvSpPr txBox="1">
            <a:spLocks noChangeArrowheads="1"/>
          </p:cNvSpPr>
          <p:nvPr/>
        </p:nvSpPr>
        <p:spPr bwMode="auto">
          <a:xfrm>
            <a:off x="685800" y="4343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78575" name="Rectangle 47"/>
          <p:cNvSpPr>
            <a:spLocks noChangeArrowheads="1"/>
          </p:cNvSpPr>
          <p:nvPr/>
        </p:nvSpPr>
        <p:spPr bwMode="auto">
          <a:xfrm>
            <a:off x="533400" y="44196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6" name="Text Box 48"/>
          <p:cNvSpPr txBox="1">
            <a:spLocks noChangeArrowheads="1"/>
          </p:cNvSpPr>
          <p:nvPr/>
        </p:nvSpPr>
        <p:spPr bwMode="auto">
          <a:xfrm>
            <a:off x="685800" y="4343400"/>
            <a:ext cx="3124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charset="0"/>
              </a:rPr>
              <a:t>Consulting D/HH teacher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charset="0"/>
              </a:rPr>
              <a:t>D/HH – home school only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charset="0"/>
              </a:rPr>
              <a:t>D/HH – resource/center-based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charset="0"/>
              </a:rPr>
              <a:t>D/HH – center-based/Regional Program</a:t>
            </a:r>
          </a:p>
        </p:txBody>
      </p:sp>
      <p:sp>
        <p:nvSpPr>
          <p:cNvPr id="278577" name="Rectangle 49"/>
          <p:cNvSpPr>
            <a:spLocks noChangeArrowheads="1"/>
          </p:cNvSpPr>
          <p:nvPr/>
        </p:nvSpPr>
        <p:spPr bwMode="auto">
          <a:xfrm>
            <a:off x="533400" y="4724400"/>
            <a:ext cx="152400" cy="152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8" name="Rectangle 50"/>
          <p:cNvSpPr>
            <a:spLocks noChangeArrowheads="1"/>
          </p:cNvSpPr>
          <p:nvPr/>
        </p:nvSpPr>
        <p:spPr bwMode="auto">
          <a:xfrm>
            <a:off x="533400" y="4953000"/>
            <a:ext cx="1524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9" name="Rectangle 51"/>
          <p:cNvSpPr>
            <a:spLocks noChangeArrowheads="1"/>
          </p:cNvSpPr>
          <p:nvPr/>
        </p:nvSpPr>
        <p:spPr bwMode="auto">
          <a:xfrm>
            <a:off x="533400" y="5257800"/>
            <a:ext cx="152400" cy="152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0" name="Text Box 52"/>
          <p:cNvSpPr txBox="1">
            <a:spLocks noChangeArrowheads="1"/>
          </p:cNvSpPr>
          <p:nvPr/>
        </p:nvSpPr>
        <p:spPr bwMode="auto">
          <a:xfrm>
            <a:off x="5181600" y="4114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Centennial BOCES </a:t>
            </a:r>
            <a:r>
              <a:rPr lang="en-US" sz="1200" dirty="0">
                <a:latin typeface="Arial" charset="0"/>
              </a:rPr>
              <a:t>(14)</a:t>
            </a:r>
          </a:p>
        </p:txBody>
      </p:sp>
      <p:sp>
        <p:nvSpPr>
          <p:cNvPr id="278581" name="Text Box 53"/>
          <p:cNvSpPr txBox="1">
            <a:spLocks noChangeArrowheads="1"/>
          </p:cNvSpPr>
          <p:nvPr/>
        </p:nvSpPr>
        <p:spPr bwMode="auto">
          <a:xfrm>
            <a:off x="381000" y="6629400"/>
            <a:ext cx="1447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charset="0"/>
              </a:rPr>
              <a:t>6/3/05</a:t>
            </a:r>
          </a:p>
        </p:txBody>
      </p:sp>
    </p:spTree>
    <p:extLst>
      <p:ext uri="{BB962C8B-B14F-4D97-AF65-F5344CB8AC3E}">
        <p14:creationId xmlns:p14="http://schemas.microsoft.com/office/powerpoint/2010/main" val="2225846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9144000" cy="1905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State Delivery Systems for Students who are Deaf and Hard of Hearing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24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2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19200"/>
            <a:ext cx="7239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sz="3600" dirty="0" smtClean="0"/>
              <a:t>IDEA Part C 			IDEA Part B    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4168620"/>
              </p:ext>
            </p:extLst>
          </p:nvPr>
        </p:nvGraphicFramePr>
        <p:xfrm>
          <a:off x="381000" y="1143000"/>
          <a:ext cx="4038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0846223"/>
              </p:ext>
            </p:extLst>
          </p:nvPr>
        </p:nvGraphicFramePr>
        <p:xfrm>
          <a:off x="4800600" y="1066800"/>
          <a:ext cx="403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38800" y="56388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Other entities</a:t>
            </a:r>
            <a:r>
              <a:rPr lang="en-US" dirty="0" smtClean="0"/>
              <a:t> </a:t>
            </a:r>
          </a:p>
          <a:p>
            <a:pPr marL="176213" indent="-176213" algn="ctr">
              <a:buFont typeface="Arial" pitchFamily="34" charset="0"/>
              <a:buChar char="•"/>
            </a:pPr>
            <a:r>
              <a:rPr lang="en-US" dirty="0" smtClean="0"/>
              <a:t>Private Schools</a:t>
            </a:r>
          </a:p>
          <a:p>
            <a:pPr marL="176213" indent="-176213" algn="ctr">
              <a:buFont typeface="Arial" pitchFamily="34" charset="0"/>
              <a:buChar char="•"/>
            </a:pPr>
            <a:r>
              <a:rPr lang="en-US" dirty="0" smtClean="0"/>
              <a:t>Therapy providers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57531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Other entities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 smtClean="0"/>
              <a:t>Private &amp; public centers 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 smtClean="0"/>
              <a:t>Therapy providers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05000" y="3200400"/>
            <a:ext cx="10668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EHDI</a:t>
            </a:r>
            <a:endParaRPr lang="en-US" dirty="0"/>
          </a:p>
        </p:txBody>
      </p:sp>
      <p:sp>
        <p:nvSpPr>
          <p:cNvPr id="12" name="Up-Down Arrow 11"/>
          <p:cNvSpPr/>
          <p:nvPr/>
        </p:nvSpPr>
        <p:spPr>
          <a:xfrm>
            <a:off x="6629400" y="2971800"/>
            <a:ext cx="304800" cy="1447800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73025"/>
            <a:ext cx="9144000" cy="7635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</a:t>
            </a:r>
            <a:r>
              <a:rPr lang="en-US" sz="4000" dirty="0" smtClean="0"/>
              <a:t>State Systems Organizations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602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99" y="1371600"/>
            <a:ext cx="7239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sz="3600" dirty="0" smtClean="0"/>
              <a:t>IDEA Part C 			IDEA Part B    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5133470"/>
              </p:ext>
            </p:extLst>
          </p:nvPr>
        </p:nvGraphicFramePr>
        <p:xfrm>
          <a:off x="381000" y="1143000"/>
          <a:ext cx="4038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1742478"/>
              </p:ext>
            </p:extLst>
          </p:nvPr>
        </p:nvGraphicFramePr>
        <p:xfrm>
          <a:off x="4800600" y="1066800"/>
          <a:ext cx="403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71800" y="54102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Other entities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 smtClean="0"/>
              <a:t>Private &amp; public centers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 smtClean="0"/>
              <a:t>Private Schools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 smtClean="0"/>
              <a:t>Therapy providers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 smtClean="0"/>
              <a:t>Parent Advocacy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05000" y="3200400"/>
            <a:ext cx="1066800" cy="762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EHDI</a:t>
            </a:r>
            <a:endParaRPr lang="en-US" dirty="0"/>
          </a:p>
        </p:txBody>
      </p:sp>
      <p:sp>
        <p:nvSpPr>
          <p:cNvPr id="12" name="Up-Down Arrow 11"/>
          <p:cNvSpPr/>
          <p:nvPr/>
        </p:nvSpPr>
        <p:spPr>
          <a:xfrm>
            <a:off x="6661355" y="2925097"/>
            <a:ext cx="304800" cy="1447800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099" y="-23787"/>
            <a:ext cx="9067799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Model 1. Schools for the Deaf in </a:t>
            </a:r>
            <a:r>
              <a:rPr lang="en-US" sz="3600" dirty="0" smtClean="0">
                <a:solidFill>
                  <a:schemeClr val="bg1"/>
                </a:solidFill>
              </a:rPr>
              <a:t>Predominant  </a:t>
            </a:r>
            <a:r>
              <a:rPr lang="en-US" sz="3600" dirty="0">
                <a:solidFill>
                  <a:schemeClr val="bg1"/>
                </a:solidFill>
              </a:rPr>
              <a:t>Role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44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1a – ASDB: School for the Deaf  with Satellite Day School, Regional Cooperatives and EI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0711857"/>
              </p:ext>
            </p:extLst>
          </p:nvPr>
        </p:nvGraphicFramePr>
        <p:xfrm>
          <a:off x="228600" y="228600"/>
          <a:ext cx="4419600" cy="675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5" name="Content Placeholder 25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40386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All outreach programs managed by ASDB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Hiring, supervision, staff development, pay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Early intervention program statewide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Co-ops housed in local school district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Co-ops are also resource centers for region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Local districts pay for service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Larger school districts have their own programs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Limited role by department of education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E</a:t>
            </a:r>
            <a:r>
              <a:rPr lang="en-US" sz="2000" dirty="0" smtClean="0"/>
              <a:t>ducational Interpreting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Technical assistance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Policy/Compliance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3429000"/>
            <a:ext cx="0" cy="5334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76200" y="3962400"/>
            <a:ext cx="685800" cy="381000"/>
          </a:xfrm>
          <a:prstGeom prst="bentConnector3">
            <a:avLst>
              <a:gd name="adj1" fmla="val 100000"/>
            </a:avLst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07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1b – UTAH: School for the Deaf  with EI, Residential, Day School, </a:t>
            </a:r>
            <a:r>
              <a:rPr lang="en-US" sz="3500" dirty="0">
                <a:solidFill>
                  <a:schemeClr val="bg1"/>
                </a:solidFill>
              </a:rPr>
              <a:t>M</a:t>
            </a:r>
            <a:r>
              <a:rPr lang="en-US" sz="3500" dirty="0" smtClean="0">
                <a:solidFill>
                  <a:schemeClr val="bg1"/>
                </a:solidFill>
              </a:rPr>
              <a:t>agnet, Outreach Services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1883888"/>
              </p:ext>
            </p:extLst>
          </p:nvPr>
        </p:nvGraphicFramePr>
        <p:xfrm>
          <a:off x="256610" y="990600"/>
          <a:ext cx="446779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5" name="Content Placeholder 25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038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USDB/Outreach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USDB representative attends ALL initial IEP/</a:t>
            </a:r>
            <a:r>
              <a:rPr lang="en-US" sz="1800" dirty="0" smtClean="0">
                <a:solidFill>
                  <a:schemeClr val="tx2"/>
                </a:solidFill>
              </a:rPr>
              <a:t>504 </a:t>
            </a:r>
            <a:r>
              <a:rPr lang="en-US" sz="1800" dirty="0" smtClean="0"/>
              <a:t>meetings in LEAs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USDB designated </a:t>
            </a:r>
            <a:r>
              <a:rPr lang="en-US" sz="1800" dirty="0"/>
              <a:t>as a related service provider on the IEP or </a:t>
            </a:r>
            <a:r>
              <a:rPr lang="en-US" sz="1800" dirty="0">
                <a:solidFill>
                  <a:schemeClr val="tx2"/>
                </a:solidFill>
              </a:rPr>
              <a:t>504 </a:t>
            </a:r>
            <a:r>
              <a:rPr lang="en-US" sz="1800" dirty="0" smtClean="0">
                <a:solidFill>
                  <a:schemeClr val="tx2"/>
                </a:solidFill>
              </a:rPr>
              <a:t>plan </a:t>
            </a:r>
            <a:r>
              <a:rPr lang="en-US" sz="1800" dirty="0" smtClean="0"/>
              <a:t>for students served in home LEA (“itinerant outreach”), fee for service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Technical assistance, consultation and professional development provided statewide at not charge to school districts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Required to report (1) academic achievement data, including longitudinal, for both current and previous students served by USDB, (2) graduation rates, &amp; (3) placement after exiting USDB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Larger school districts may have their own programs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Limited role by department of education</a:t>
            </a:r>
          </a:p>
        </p:txBody>
      </p:sp>
      <p:cxnSp>
        <p:nvCxnSpPr>
          <p:cNvPr id="26" name="Elbow Connector 25"/>
          <p:cNvCxnSpPr/>
          <p:nvPr/>
        </p:nvCxnSpPr>
        <p:spPr>
          <a:xfrm rot="5400000" flipH="1" flipV="1">
            <a:off x="2656346" y="3790949"/>
            <a:ext cx="1526260" cy="990600"/>
          </a:xfrm>
          <a:prstGeom prst="bentConnector3">
            <a:avLst>
              <a:gd name="adj1" fmla="val -55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0" name="Straight Arrow Connector 15359"/>
          <p:cNvCxnSpPr/>
          <p:nvPr/>
        </p:nvCxnSpPr>
        <p:spPr>
          <a:xfrm>
            <a:off x="3733800" y="4105275"/>
            <a:ext cx="152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97" name="Straight Arrow Connector 15396"/>
          <p:cNvCxnSpPr/>
          <p:nvPr/>
        </p:nvCxnSpPr>
        <p:spPr>
          <a:xfrm>
            <a:off x="762000" y="3200400"/>
            <a:ext cx="0" cy="645439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1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99" y="1371600"/>
            <a:ext cx="7239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3600" dirty="0" smtClean="0"/>
              <a:t>IDEA Part C 			  IDEA Part B    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0682329"/>
              </p:ext>
            </p:extLst>
          </p:nvPr>
        </p:nvGraphicFramePr>
        <p:xfrm>
          <a:off x="381000" y="1143000"/>
          <a:ext cx="4038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7462260"/>
              </p:ext>
            </p:extLst>
          </p:nvPr>
        </p:nvGraphicFramePr>
        <p:xfrm>
          <a:off x="4800600" y="1066800"/>
          <a:ext cx="403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09898" y="5103674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Other entities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&amp; public centers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Schools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Therapy providers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Parent Advocacy</a:t>
            </a:r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05000" y="3200400"/>
            <a:ext cx="10668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EHDI</a:t>
            </a:r>
            <a:endParaRPr lang="en-US" dirty="0"/>
          </a:p>
        </p:txBody>
      </p:sp>
      <p:sp>
        <p:nvSpPr>
          <p:cNvPr id="12" name="Up-Down Arrow 11"/>
          <p:cNvSpPr/>
          <p:nvPr/>
        </p:nvSpPr>
        <p:spPr>
          <a:xfrm>
            <a:off x="6661355" y="2925097"/>
            <a:ext cx="304800" cy="1447800"/>
          </a:xfrm>
          <a:prstGeom prst="upDownArrow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099" y="-23787"/>
            <a:ext cx="9067799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Model </a:t>
            </a:r>
            <a:r>
              <a:rPr lang="en-US" sz="3600" dirty="0" smtClean="0">
                <a:solidFill>
                  <a:schemeClr val="bg1"/>
                </a:solidFill>
              </a:rPr>
              <a:t>2. State Departments in Predominant  </a:t>
            </a:r>
            <a:r>
              <a:rPr lang="en-US" sz="3600" dirty="0">
                <a:solidFill>
                  <a:schemeClr val="bg1"/>
                </a:solidFill>
              </a:rPr>
              <a:t>Role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545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PA: Department of Education, Regional Co-ops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0958505"/>
              </p:ext>
            </p:extLst>
          </p:nvPr>
        </p:nvGraphicFramePr>
        <p:xfrm>
          <a:off x="152400" y="1219200"/>
          <a:ext cx="464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953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Regional and statewide services under Department of Education through Training and Technical Assistance Centers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Staff development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Technical assistance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IUs provide programs and services to students in local school districts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Assessment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Consultation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Assistive technology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Direct services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Peer-social events by region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Additional outreach services by schools for the deaf (by request and fee-based)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Educational Resources for Children with Hearing Loss (ERCHL) Advisory Committee guides school-age services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EI services by contracted providers through Bureau of EI Services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743200" y="3276600"/>
            <a:ext cx="609600" cy="11430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99" y="1371600"/>
            <a:ext cx="7239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3600" dirty="0" smtClean="0"/>
              <a:t>IDEA Part C 			  IDEA Part B    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5468634"/>
              </p:ext>
            </p:extLst>
          </p:nvPr>
        </p:nvGraphicFramePr>
        <p:xfrm>
          <a:off x="381000" y="1143000"/>
          <a:ext cx="4038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0205329"/>
              </p:ext>
            </p:extLst>
          </p:nvPr>
        </p:nvGraphicFramePr>
        <p:xfrm>
          <a:off x="4800600" y="1066800"/>
          <a:ext cx="403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0" y="5103674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Other entities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&amp; public centers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Schools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Therapy providers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Parent Advocacy</a:t>
            </a:r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05000" y="3200400"/>
            <a:ext cx="10668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EHDI</a:t>
            </a:r>
            <a:endParaRPr lang="en-US" dirty="0"/>
          </a:p>
        </p:txBody>
      </p:sp>
      <p:sp>
        <p:nvSpPr>
          <p:cNvPr id="12" name="Up-Down Arrow 11"/>
          <p:cNvSpPr/>
          <p:nvPr/>
        </p:nvSpPr>
        <p:spPr>
          <a:xfrm>
            <a:off x="6661355" y="2925097"/>
            <a:ext cx="304800" cy="1447800"/>
          </a:xfrm>
          <a:prstGeom prst="upDownArrow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099" y="-23787"/>
            <a:ext cx="9067799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Model 3</a:t>
            </a:r>
            <a:r>
              <a:rPr lang="en-US" sz="3600" dirty="0" smtClean="0">
                <a:solidFill>
                  <a:schemeClr val="bg1"/>
                </a:solidFill>
              </a:rPr>
              <a:t>. Shared Roles DOE/DOH and School for the Deaf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992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3a – CO: Shared Models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75119112"/>
              </p:ext>
            </p:extLst>
          </p:nvPr>
        </p:nvGraphicFramePr>
        <p:xfrm>
          <a:off x="152400" y="990600"/>
          <a:ext cx="457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4495800" y="1371600"/>
            <a:ext cx="4343400" cy="53340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O</a:t>
            </a:r>
            <a:r>
              <a:rPr lang="en-US" sz="2000" dirty="0" smtClean="0"/>
              <a:t>utreach services by </a:t>
            </a:r>
            <a:r>
              <a:rPr lang="en-US" sz="2000" dirty="0"/>
              <a:t>D</a:t>
            </a:r>
            <a:r>
              <a:rPr lang="en-US" sz="2000" dirty="0" smtClean="0"/>
              <a:t>epartment of Education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Technical assistance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Professional development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Policy/Compliance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Educational interpreting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Educational audiology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Outreach services by CSDB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Assessment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Consultation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Assistive technology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Direct services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Peer-social events by region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Early intervention program by CSDB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Co-ops (BOCES) collaborate to share and provide programs and services (not part of school for the deaf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Statewide leadership team in deaf education to guide services (DOE, CSDB)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marL="225425" indent="-225425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124200" y="2819400"/>
            <a:ext cx="6096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24200" y="3048000"/>
            <a:ext cx="904875" cy="9144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 flipV="1">
            <a:off x="914400" y="3733800"/>
            <a:ext cx="457200" cy="228600"/>
          </a:xfrm>
          <a:prstGeom prst="bentConnector3">
            <a:avLst>
              <a:gd name="adj1" fmla="val 10208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066800" y="3352800"/>
            <a:ext cx="228600" cy="1524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5"/>
          <p:cNvSpPr txBox="1">
            <a:spLocks noChangeArrowheads="1"/>
          </p:cNvSpPr>
          <p:nvPr/>
        </p:nvSpPr>
        <p:spPr bwMode="auto">
          <a:xfrm>
            <a:off x="1198225" y="2680696"/>
            <a:ext cx="35608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1988-DHH Program Guidelines (1993, 2004)</a:t>
            </a:r>
          </a:p>
        </p:txBody>
      </p:sp>
      <p:sp>
        <p:nvSpPr>
          <p:cNvPr id="5124" name="Text Box 26"/>
          <p:cNvSpPr txBox="1">
            <a:spLocks noChangeArrowheads="1"/>
          </p:cNvSpPr>
          <p:nvPr/>
        </p:nvSpPr>
        <p:spPr bwMode="auto">
          <a:xfrm>
            <a:off x="1775775" y="3488970"/>
            <a:ext cx="36175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1988-First Annual DHH Teacher Seminar</a:t>
            </a: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5410199" y="2378614"/>
            <a:ext cx="3581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1989-Audiology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1"/>
                </a:solidFill>
              </a:rPr>
              <a:t>Guidelines (1993, 2004)</a:t>
            </a:r>
          </a:p>
        </p:txBody>
      </p:sp>
      <p:sp>
        <p:nvSpPr>
          <p:cNvPr id="5127" name="Text Box 29"/>
          <p:cNvSpPr txBox="1">
            <a:spLocks noChangeArrowheads="1"/>
          </p:cNvSpPr>
          <p:nvPr/>
        </p:nvSpPr>
        <p:spPr bwMode="auto">
          <a:xfrm>
            <a:off x="6477000" y="4140604"/>
            <a:ext cx="266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1990-CO Cochlear Implant Consortium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129" name="Text Box 31"/>
          <p:cNvSpPr txBox="1">
            <a:spLocks noChangeArrowheads="1"/>
          </p:cNvSpPr>
          <p:nvPr/>
        </p:nvSpPr>
        <p:spPr bwMode="auto">
          <a:xfrm>
            <a:off x="5029198" y="220968"/>
            <a:ext cx="388619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Landmark Events 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1973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1990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Line 32"/>
          <p:cNvSpPr>
            <a:spLocks noChangeShapeType="1"/>
          </p:cNvSpPr>
          <p:nvPr/>
        </p:nvSpPr>
        <p:spPr bwMode="auto">
          <a:xfrm>
            <a:off x="914400" y="2717188"/>
            <a:ext cx="0" cy="3062353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35"/>
          <p:cNvSpPr>
            <a:spLocks noChangeShapeType="1"/>
          </p:cNvSpPr>
          <p:nvPr/>
        </p:nvSpPr>
        <p:spPr bwMode="auto">
          <a:xfrm>
            <a:off x="5791200" y="3345166"/>
            <a:ext cx="0" cy="239634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36"/>
          <p:cNvSpPr>
            <a:spLocks noChangeShapeType="1"/>
          </p:cNvSpPr>
          <p:nvPr/>
        </p:nvSpPr>
        <p:spPr bwMode="auto">
          <a:xfrm>
            <a:off x="6781800" y="5340933"/>
            <a:ext cx="0" cy="4435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37"/>
          <p:cNvSpPr>
            <a:spLocks noChangeShapeType="1"/>
          </p:cNvSpPr>
          <p:nvPr/>
        </p:nvSpPr>
        <p:spPr bwMode="auto">
          <a:xfrm>
            <a:off x="1447800" y="3464352"/>
            <a:ext cx="0" cy="22771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9"/>
          <p:cNvSpPr txBox="1">
            <a:spLocks noChangeArrowheads="1"/>
          </p:cNvSpPr>
          <p:nvPr/>
        </p:nvSpPr>
        <p:spPr bwMode="auto">
          <a:xfrm>
            <a:off x="5969000" y="3447267"/>
            <a:ext cx="269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1990-CSDB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Audit</a:t>
            </a:r>
          </a:p>
        </p:txBody>
      </p:sp>
      <p:sp>
        <p:nvSpPr>
          <p:cNvPr id="5137" name="Line 40"/>
          <p:cNvSpPr>
            <a:spLocks noChangeShapeType="1"/>
          </p:cNvSpPr>
          <p:nvPr/>
        </p:nvSpPr>
        <p:spPr bwMode="auto">
          <a:xfrm>
            <a:off x="6324600" y="3904467"/>
            <a:ext cx="0" cy="182367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 descr="C:\Users\Cheryl\AppData\Local\Microsoft\Windows\Temporary Internet Files\Content.IE5\YUUCDBZJ\MC90043434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67982"/>
            <a:ext cx="4718745" cy="166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619895" y="2255523"/>
            <a:ext cx="419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1980-FAMILY Assessment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>
            <a:off x="2057400" y="4319967"/>
            <a:ext cx="0" cy="1438607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228600" y="1913720"/>
            <a:ext cx="419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1973-CHIP</a:t>
            </a:r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>
            <a:off x="457199" y="2375386"/>
            <a:ext cx="0" cy="340703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lowchart: Punched Tape 2"/>
          <p:cNvSpPr/>
          <p:nvPr/>
        </p:nvSpPr>
        <p:spPr>
          <a:xfrm>
            <a:off x="381000" y="5943596"/>
            <a:ext cx="8305800" cy="461665"/>
          </a:xfrm>
          <a:prstGeom prst="flowChartPunchedTap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276600" y="5907306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1973-1990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6651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2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20763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3b – TX: Shared Models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5137623"/>
              </p:ext>
            </p:extLst>
          </p:nvPr>
        </p:nvGraphicFramePr>
        <p:xfrm>
          <a:off x="342900" y="1295400"/>
          <a:ext cx="4267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343400" cy="54102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State Leadership Team manages efforts of education agency and school for the deaf programs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Regional and statewide outreach services by </a:t>
            </a:r>
            <a:r>
              <a:rPr lang="en-US" sz="2000" dirty="0"/>
              <a:t>D</a:t>
            </a:r>
            <a:r>
              <a:rPr lang="en-US" sz="2000" dirty="0" smtClean="0"/>
              <a:t>epartment of Education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Technical assistance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Professional development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Educational Interpreters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Educational audiology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/>
              <a:t>Policy/Compliance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Education agency oversees regional day school program system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Outreach services by school for the deaf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2000" dirty="0" smtClean="0"/>
          </a:p>
        </p:txBody>
      </p:sp>
      <p:cxnSp>
        <p:nvCxnSpPr>
          <p:cNvPr id="26640" name="Elbow Connector 26639"/>
          <p:cNvCxnSpPr/>
          <p:nvPr/>
        </p:nvCxnSpPr>
        <p:spPr>
          <a:xfrm rot="10800000" flipV="1">
            <a:off x="304804" y="2514600"/>
            <a:ext cx="1981197" cy="1524000"/>
          </a:xfrm>
          <a:prstGeom prst="bentConnector3">
            <a:avLst>
              <a:gd name="adj1" fmla="val 110050"/>
            </a:avLst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58" name="Straight Arrow Connector 26657"/>
          <p:cNvCxnSpPr/>
          <p:nvPr/>
        </p:nvCxnSpPr>
        <p:spPr>
          <a:xfrm flipH="1" flipV="1">
            <a:off x="3198249" y="2600632"/>
            <a:ext cx="438150" cy="3048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64" name="Elbow Connector 26663"/>
          <p:cNvCxnSpPr/>
          <p:nvPr/>
        </p:nvCxnSpPr>
        <p:spPr>
          <a:xfrm rot="16200000" flipH="1">
            <a:off x="825500" y="5067300"/>
            <a:ext cx="381000" cy="381000"/>
          </a:xfrm>
          <a:prstGeom prst="bentConnector3">
            <a:avLst>
              <a:gd name="adj1" fmla="val 105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99" y="1371600"/>
            <a:ext cx="7239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3600" dirty="0" smtClean="0"/>
              <a:t>IDEA Part C 			  IDEA Part B    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4695933"/>
              </p:ext>
            </p:extLst>
          </p:nvPr>
        </p:nvGraphicFramePr>
        <p:xfrm>
          <a:off x="381000" y="1143000"/>
          <a:ext cx="4038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5666683"/>
              </p:ext>
            </p:extLst>
          </p:nvPr>
        </p:nvGraphicFramePr>
        <p:xfrm>
          <a:off x="4800600" y="1066800"/>
          <a:ext cx="403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71800" y="5122948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Other entities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&amp; public centers </a:t>
            </a:r>
          </a:p>
          <a:p>
            <a:pPr marL="280988" indent="-166688" algn="ctr">
              <a:buFont typeface="Arial" pitchFamily="34" charset="0"/>
              <a:buChar char="•"/>
            </a:pPr>
            <a:r>
              <a:rPr lang="en-US" dirty="0"/>
              <a:t>Private Schools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Therapy providers</a:t>
            </a:r>
          </a:p>
          <a:p>
            <a:pPr marL="400050" indent="-109538" algn="ctr">
              <a:buFont typeface="Arial" pitchFamily="34" charset="0"/>
              <a:buChar char="•"/>
            </a:pPr>
            <a:r>
              <a:rPr lang="en-US" dirty="0"/>
              <a:t>Parent Advocacy</a:t>
            </a:r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05000" y="3200400"/>
            <a:ext cx="10668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EHDI</a:t>
            </a:r>
            <a:endParaRPr lang="en-US" dirty="0"/>
          </a:p>
        </p:txBody>
      </p:sp>
      <p:sp>
        <p:nvSpPr>
          <p:cNvPr id="12" name="Up-Down Arrow 11"/>
          <p:cNvSpPr/>
          <p:nvPr/>
        </p:nvSpPr>
        <p:spPr>
          <a:xfrm>
            <a:off x="6661355" y="2925097"/>
            <a:ext cx="304800" cy="1447800"/>
          </a:xfrm>
          <a:prstGeom prst="upDownArrow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099" y="-23787"/>
            <a:ext cx="9067799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Model </a:t>
            </a:r>
            <a:r>
              <a:rPr lang="en-US" sz="3600" dirty="0" smtClean="0">
                <a:solidFill>
                  <a:schemeClr val="bg1"/>
                </a:solidFill>
              </a:rPr>
              <a:t>4. Statewide Center for Deaf/Hard of Hearing Children</a:t>
            </a:r>
            <a:endParaRPr lang="en-US" sz="3600" dirty="0"/>
          </a:p>
        </p:txBody>
      </p:sp>
      <p:sp>
        <p:nvSpPr>
          <p:cNvPr id="13" name="Up-Down Arrow 12"/>
          <p:cNvSpPr/>
          <p:nvPr/>
        </p:nvSpPr>
        <p:spPr>
          <a:xfrm rot="17549464">
            <a:off x="4801869" y="3871826"/>
            <a:ext cx="364961" cy="1686728"/>
          </a:xfrm>
          <a:prstGeom prst="upDownArrow">
            <a:avLst/>
          </a:prstGeom>
          <a:pattFill prst="pct25">
            <a:fgClr>
              <a:schemeClr val="accent6"/>
            </a:fgClr>
            <a:bgClr>
              <a:schemeClr val="bg1"/>
            </a:bgClr>
          </a:patt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0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2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4a – WA: Statewide Center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07312181"/>
              </p:ext>
            </p:extLst>
          </p:nvPr>
        </p:nvGraphicFramePr>
        <p:xfrm>
          <a:off x="152400" y="1371600"/>
          <a:ext cx="5181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5257800" y="1447800"/>
            <a:ext cx="3810000" cy="5410200"/>
          </a:xfrm>
        </p:spPr>
        <p:txBody>
          <a:bodyPr rtlCol="0">
            <a:noAutofit/>
          </a:bodyPr>
          <a:lstStyle/>
          <a:p>
            <a:pPr indent="-2286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WA Sensory Disabilities Services (WSDS) under Department of Education in conjunction with CDHL is primary point of contact for all DHH students in WA </a:t>
            </a:r>
          </a:p>
          <a:p>
            <a:pPr indent="-279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CDHL Statewide Outreach Team provides range of services using contracted experts around the state: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Training/professional development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Consultation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Technical assistance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Assistive technology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Educational interpreting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Educational audiology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Psychology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Literacy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Early intervention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Modality specialists (ASL, SEE, LSL)</a:t>
            </a:r>
          </a:p>
          <a:p>
            <a:pPr indent="-279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Fee-based direct instruction services are contracted with local providers (public or private) </a:t>
            </a:r>
          </a:p>
          <a:p>
            <a:pPr marL="225425" indent="-225425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71600" y="4078515"/>
            <a:ext cx="1905000" cy="0"/>
          </a:xfrm>
          <a:prstGeom prst="straightConnector1">
            <a:avLst/>
          </a:prstGeom>
          <a:ln w="25400">
            <a:solidFill>
              <a:srgbClr val="92D05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267200" y="3048000"/>
            <a:ext cx="304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734786" y="4571999"/>
            <a:ext cx="528864" cy="477149"/>
          </a:xfrm>
          <a:prstGeom prst="bentConnector3">
            <a:avLst>
              <a:gd name="adj1" fmla="val 600"/>
            </a:avLst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227364" y="3726543"/>
            <a:ext cx="601436" cy="221343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75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2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500" dirty="0" smtClean="0">
                <a:solidFill>
                  <a:schemeClr val="bg1"/>
                </a:solidFill>
              </a:rPr>
              <a:t>4b – NH: Statewide Center </a:t>
            </a:r>
            <a:br>
              <a:rPr lang="en-US" sz="3500" dirty="0" smtClean="0">
                <a:solidFill>
                  <a:schemeClr val="bg1"/>
                </a:solidFill>
              </a:rPr>
            </a:br>
            <a:r>
              <a:rPr lang="en-US" sz="3500" dirty="0" smtClean="0">
                <a:solidFill>
                  <a:schemeClr val="bg1"/>
                </a:solidFill>
              </a:rPr>
              <a:t>(no school for the deaf)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486347"/>
              </p:ext>
            </p:extLst>
          </p:nvPr>
        </p:nvGraphicFramePr>
        <p:xfrm>
          <a:off x="285750" y="1504950"/>
          <a:ext cx="4267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>
          <a:xfrm>
            <a:off x="4495800" y="1315065"/>
            <a:ext cx="4600576" cy="54102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Department of Education contracts with Center (Project) to provide DHH services statewide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Center conducts data collection and reports to DOE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Center acts as single state resource for all information related to DHH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Consultation services provided to schools at no cost (exact services to be determined)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School districts may purchase services from Center; consultants are contracted by Center to provide</a:t>
            </a:r>
            <a:r>
              <a:rPr lang="en-US" sz="1600" dirty="0"/>
              <a:t>:</a:t>
            </a:r>
            <a:endParaRPr lang="en-US" sz="1600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Assessment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Training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Technical assistance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Assistive technology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Data management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Other services to be determined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School districts are encouraged to pool resources and work across district boundaries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Direct instruction services are usually not provided </a:t>
            </a:r>
            <a:endParaRPr lang="en-US" sz="2000" dirty="0" smtClean="0"/>
          </a:p>
          <a:p>
            <a:pPr marL="225425" indent="-225425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429000" y="3429000"/>
            <a:ext cx="533400" cy="1295400"/>
          </a:xfrm>
          <a:prstGeom prst="straightConnector1">
            <a:avLst/>
          </a:prstGeom>
          <a:ln w="2540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1524000" y="3581400"/>
            <a:ext cx="533400" cy="1066800"/>
          </a:xfrm>
          <a:prstGeom prst="straightConnector1">
            <a:avLst/>
          </a:prstGeom>
          <a:ln w="25400">
            <a:solidFill>
              <a:srgbClr val="92D05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18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From the PAIN come the DREAM</a:t>
            </a:r>
          </a:p>
          <a:p>
            <a:pPr marL="0" indent="0" algn="ctr">
              <a:buNone/>
            </a:pPr>
            <a:r>
              <a:rPr lang="en-US" dirty="0" smtClean="0"/>
              <a:t>From the DREAM come the VISION</a:t>
            </a:r>
          </a:p>
          <a:p>
            <a:pPr marL="0" indent="0" algn="ctr">
              <a:buNone/>
            </a:pPr>
            <a:r>
              <a:rPr lang="en-US" dirty="0" smtClean="0"/>
              <a:t>From the VISION come the PEOPLE</a:t>
            </a:r>
          </a:p>
          <a:p>
            <a:pPr marL="0" indent="0" algn="ctr">
              <a:buNone/>
            </a:pPr>
            <a:r>
              <a:rPr lang="en-US" dirty="0" smtClean="0"/>
              <a:t>From the PEOPLE come the POWER</a:t>
            </a:r>
          </a:p>
          <a:p>
            <a:pPr marL="0" indent="0" algn="ctr">
              <a:buNone/>
            </a:pPr>
            <a:r>
              <a:rPr lang="en-US" dirty="0" smtClean="0"/>
              <a:t>From the POWER come the CHANGE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Peter Gabriel, </a:t>
            </a:r>
            <a:r>
              <a:rPr lang="en-US" dirty="0"/>
              <a:t>Fourteen Black </a:t>
            </a:r>
            <a:r>
              <a:rPr lang="en-US" dirty="0" smtClean="0"/>
              <a:t>Paintings (1992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15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5"/>
          <p:cNvSpPr txBox="1">
            <a:spLocks noChangeArrowheads="1"/>
          </p:cNvSpPr>
          <p:nvPr/>
        </p:nvSpPr>
        <p:spPr bwMode="auto">
          <a:xfrm>
            <a:off x="3352800" y="3217415"/>
            <a:ext cx="601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1996-DOIT Center Educational Interpreter Training Program</a:t>
            </a:r>
          </a:p>
        </p:txBody>
      </p:sp>
      <p:sp>
        <p:nvSpPr>
          <p:cNvPr id="5124" name="Text Box 26"/>
          <p:cNvSpPr txBox="1">
            <a:spLocks noChangeArrowheads="1"/>
          </p:cNvSpPr>
          <p:nvPr/>
        </p:nvSpPr>
        <p:spPr bwMode="auto">
          <a:xfrm>
            <a:off x="4205514" y="3962142"/>
            <a:ext cx="49239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1996-MCH Grant – Newborn Hearing Screening, Assessment, </a:t>
            </a:r>
            <a:r>
              <a:rPr lang="en-US" sz="2400" b="1" dirty="0" smtClean="0">
                <a:solidFill>
                  <a:schemeClr val="accent1"/>
                </a:solidFill>
              </a:rPr>
              <a:t>   &amp; </a:t>
            </a:r>
            <a:r>
              <a:rPr lang="en-US" sz="2400" b="1" dirty="0">
                <a:solidFill>
                  <a:schemeClr val="accent1"/>
                </a:solidFill>
              </a:rPr>
              <a:t>Intervention (MDNC)</a:t>
            </a: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5676314" y="5149763"/>
            <a:ext cx="3442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1997- Hands &amp; Voices</a:t>
            </a:r>
          </a:p>
        </p:txBody>
      </p:sp>
      <p:sp>
        <p:nvSpPr>
          <p:cNvPr id="5129" name="Text Box 31"/>
          <p:cNvSpPr txBox="1">
            <a:spLocks noChangeArrowheads="1"/>
          </p:cNvSpPr>
          <p:nvPr/>
        </p:nvSpPr>
        <p:spPr bwMode="auto">
          <a:xfrm>
            <a:off x="5029198" y="220968"/>
            <a:ext cx="388619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Landmark Events 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1990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1999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Line 32"/>
          <p:cNvSpPr>
            <a:spLocks noChangeShapeType="1"/>
          </p:cNvSpPr>
          <p:nvPr/>
        </p:nvSpPr>
        <p:spPr bwMode="auto">
          <a:xfrm>
            <a:off x="1600200" y="2959161"/>
            <a:ext cx="0" cy="282698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33"/>
          <p:cNvSpPr>
            <a:spLocks noChangeShapeType="1"/>
          </p:cNvSpPr>
          <p:nvPr/>
        </p:nvSpPr>
        <p:spPr bwMode="auto">
          <a:xfrm>
            <a:off x="6091448" y="5508192"/>
            <a:ext cx="0" cy="399114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37"/>
          <p:cNvSpPr>
            <a:spLocks noChangeShapeType="1"/>
          </p:cNvSpPr>
          <p:nvPr/>
        </p:nvSpPr>
        <p:spPr bwMode="auto">
          <a:xfrm>
            <a:off x="3733800" y="4002246"/>
            <a:ext cx="0" cy="1803753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 descr="C:\Users\Cheryl\AppData\Local\Microsoft\Windows\Temporary Internet Files\Content.IE5\YUUCDBZJ\MC90043434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67982"/>
            <a:ext cx="4718745" cy="166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2016917" y="2801917"/>
            <a:ext cx="68984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1995-Colorado </a:t>
            </a:r>
            <a:r>
              <a:rPr lang="en-US" sz="2400" b="1" dirty="0">
                <a:solidFill>
                  <a:schemeClr val="accent1"/>
                </a:solidFill>
              </a:rPr>
              <a:t>Resource </a:t>
            </a:r>
            <a:r>
              <a:rPr lang="en-US" sz="2400" b="1" dirty="0" smtClean="0">
                <a:solidFill>
                  <a:schemeClr val="accent1"/>
                </a:solidFill>
              </a:rPr>
              <a:t>Guide (98, 02, 04, 06, 08, 11)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>
            <a:off x="4552768" y="5098818"/>
            <a:ext cx="0" cy="733356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380999" y="2006054"/>
            <a:ext cx="79248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1990-CIPP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chemeClr val="accent1"/>
                </a:solidFill>
              </a:rPr>
              <a:t>(1993, </a:t>
            </a:r>
            <a:r>
              <a:rPr lang="en-US" sz="2400" b="1" dirty="0" smtClean="0">
                <a:solidFill>
                  <a:schemeClr val="accent1"/>
                </a:solidFill>
              </a:rPr>
              <a:t>2002; Pre-CIPP, 1993)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>
            <a:off x="838200" y="2467720"/>
            <a:ext cx="0" cy="336445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lowchart: Punched Tape 2"/>
          <p:cNvSpPr/>
          <p:nvPr/>
        </p:nvSpPr>
        <p:spPr>
          <a:xfrm>
            <a:off x="381000" y="5943596"/>
            <a:ext cx="8305800" cy="461665"/>
          </a:xfrm>
          <a:prstGeom prst="flowChartPunchedTap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76600" y="5907306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1990-1999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71810" y="2421502"/>
            <a:ext cx="650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1990-HI Family Support Network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2438400" y="3632914"/>
            <a:ext cx="0" cy="213712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78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5"/>
          <p:cNvSpPr txBox="1">
            <a:spLocks noChangeArrowheads="1"/>
          </p:cNvSpPr>
          <p:nvPr/>
        </p:nvSpPr>
        <p:spPr bwMode="auto">
          <a:xfrm>
            <a:off x="2819400" y="4321464"/>
            <a:ext cx="632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2003-06: Deaf Ed Reform Implementation </a:t>
            </a:r>
          </a:p>
        </p:txBody>
      </p:sp>
      <p:sp>
        <p:nvSpPr>
          <p:cNvPr id="5124" name="Text Box 26"/>
          <p:cNvSpPr txBox="1">
            <a:spLocks noChangeArrowheads="1"/>
          </p:cNvSpPr>
          <p:nvPr/>
        </p:nvSpPr>
        <p:spPr bwMode="auto">
          <a:xfrm>
            <a:off x="2359719" y="3490467"/>
            <a:ext cx="64809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2001-06: AZ-CO Longitudinal Study of Public School DHH Students</a:t>
            </a: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1711087" y="3012036"/>
            <a:ext cx="6179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2000-present: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CU on-going research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129" name="Text Box 31"/>
          <p:cNvSpPr txBox="1">
            <a:spLocks noChangeArrowheads="1"/>
          </p:cNvSpPr>
          <p:nvPr/>
        </p:nvSpPr>
        <p:spPr bwMode="auto">
          <a:xfrm>
            <a:off x="5029198" y="220968"/>
            <a:ext cx="388619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Landmark Events 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2000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2012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Line 32"/>
          <p:cNvSpPr>
            <a:spLocks noChangeShapeType="1"/>
          </p:cNvSpPr>
          <p:nvPr/>
        </p:nvSpPr>
        <p:spPr bwMode="auto">
          <a:xfrm>
            <a:off x="914400" y="2746040"/>
            <a:ext cx="0" cy="3107267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33"/>
          <p:cNvSpPr>
            <a:spLocks noChangeShapeType="1"/>
          </p:cNvSpPr>
          <p:nvPr/>
        </p:nvSpPr>
        <p:spPr bwMode="auto">
          <a:xfrm>
            <a:off x="2540000" y="4364126"/>
            <a:ext cx="0" cy="1489181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37"/>
          <p:cNvSpPr>
            <a:spLocks noChangeShapeType="1"/>
          </p:cNvSpPr>
          <p:nvPr/>
        </p:nvSpPr>
        <p:spPr bwMode="auto">
          <a:xfrm>
            <a:off x="1371600" y="3054202"/>
            <a:ext cx="0" cy="288939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 descr="C:\Users\Cheryl\AppData\Local\Microsoft\Windows\Temporary Internet Files\Content.IE5\YUUCDBZJ\MC90043434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67982"/>
            <a:ext cx="4718745" cy="166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685800" y="2289305"/>
            <a:ext cx="7376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2000-02: CO Blueprint for Closing the Gap</a:t>
            </a:r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>
            <a:off x="1905000" y="3515867"/>
            <a:ext cx="0" cy="2391439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194499" y="1928281"/>
            <a:ext cx="6934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2000-RAS </a:t>
            </a:r>
            <a:r>
              <a:rPr lang="en-US" sz="2400" b="1" dirty="0">
                <a:solidFill>
                  <a:schemeClr val="accent1"/>
                </a:solidFill>
              </a:rPr>
              <a:t>partnership </a:t>
            </a:r>
            <a:r>
              <a:rPr lang="en-US" sz="2400" b="1" dirty="0" smtClean="0">
                <a:solidFill>
                  <a:schemeClr val="accent1"/>
                </a:solidFill>
              </a:rPr>
              <a:t>established </a:t>
            </a:r>
            <a:r>
              <a:rPr lang="en-US" sz="2400" b="1" dirty="0">
                <a:solidFill>
                  <a:schemeClr val="accent1"/>
                </a:solidFill>
              </a:rPr>
              <a:t>(ASK-12)</a:t>
            </a:r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>
            <a:off x="469899" y="2424400"/>
            <a:ext cx="0" cy="336445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lowchart: Punched Tape 2"/>
          <p:cNvSpPr/>
          <p:nvPr/>
        </p:nvSpPr>
        <p:spPr>
          <a:xfrm>
            <a:off x="381000" y="5943596"/>
            <a:ext cx="8305800" cy="461665"/>
          </a:xfrm>
          <a:prstGeom prst="flowChartPunchedTap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76600" y="5907306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2000-2012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76601" y="479035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2003-Marion </a:t>
            </a:r>
            <a:r>
              <a:rPr lang="en-US" sz="2400" b="1" dirty="0">
                <a:solidFill>
                  <a:schemeClr val="accent1"/>
                </a:solidFill>
              </a:rPr>
              <a:t>Downs Hearing </a:t>
            </a:r>
            <a:r>
              <a:rPr lang="en-US" sz="2400" b="1" dirty="0" smtClean="0">
                <a:solidFill>
                  <a:schemeClr val="accent1"/>
                </a:solidFill>
              </a:rPr>
              <a:t>Center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>
            <a:off x="2971800" y="4783130"/>
            <a:ext cx="0" cy="1058884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1121600" y="2603204"/>
            <a:ext cx="802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2000 Educational Interpreter Guidelines (02, 04, 12)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61116" y="5293796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2012-CDE Eligibility Revision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3505200" y="5189904"/>
            <a:ext cx="0" cy="75369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3962400" y="5638799"/>
            <a:ext cx="0" cy="330493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90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1991 – CSDB authority expanded to include Outreach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1996 – Deaf Child’s Bill of Rights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1997 - Newborn Hearing Screening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2000 - Educational Interpreter Standards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2000 – Colorado Commission of the 				Deaf/Hard of Hearing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2003 – CSDB autonomous authority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2004 – ASL is an official foreign language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2007 - Hearing Aid Insurance</a:t>
            </a:r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6000" dirty="0" smtClean="0">
                <a:latin typeface="Blue Highway Linocut" pitchFamily="2" charset="0"/>
              </a:rPr>
              <a:t>Colorado Legislation</a:t>
            </a:r>
          </a:p>
        </p:txBody>
      </p:sp>
      <p:pic>
        <p:nvPicPr>
          <p:cNvPr id="8196" name="Picture 19" descr="j03392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1295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9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ChangeAspect="1"/>
          </p:cNvGraphicFramePr>
          <p:nvPr/>
        </p:nvGraphicFramePr>
        <p:xfrm>
          <a:off x="990600" y="533400"/>
          <a:ext cx="739140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Slide" r:id="rId3" imgW="4452840" imgH="3340080" progId="PowerPoint.Slide.8">
                  <p:embed/>
                </p:oleObj>
              </mc:Choice>
              <mc:Fallback>
                <p:oleObj name="Slide" r:id="rId3" imgW="4452840" imgH="3340080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"/>
                        <a:ext cx="7391400" cy="601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8051" name="Text Box 3"/>
          <p:cNvSpPr txBox="1">
            <a:spLocks noChangeArrowheads="1"/>
          </p:cNvSpPr>
          <p:nvPr/>
        </p:nvSpPr>
        <p:spPr bwMode="auto">
          <a:xfrm rot="211189">
            <a:off x="1371600" y="4495800"/>
            <a:ext cx="1846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Comic Sans MS" pitchFamily="66" charset="0"/>
              </a:rPr>
              <a:t>Early  identification</a:t>
            </a:r>
          </a:p>
        </p:txBody>
      </p:sp>
      <p:sp>
        <p:nvSpPr>
          <p:cNvPr id="258052" name="Text Box 4"/>
          <p:cNvSpPr txBox="1">
            <a:spLocks noChangeArrowheads="1"/>
          </p:cNvSpPr>
          <p:nvPr/>
        </p:nvSpPr>
        <p:spPr bwMode="auto">
          <a:xfrm rot="-1164388">
            <a:off x="1447800" y="32766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  <a:latin typeface="Comic Sans MS" pitchFamily="66" charset="0"/>
              </a:rPr>
              <a:t>Early intervention</a:t>
            </a:r>
          </a:p>
        </p:txBody>
      </p:sp>
      <p:sp>
        <p:nvSpPr>
          <p:cNvPr id="258053" name="Text Box 5"/>
          <p:cNvSpPr txBox="1">
            <a:spLocks noChangeArrowheads="1"/>
          </p:cNvSpPr>
          <p:nvPr/>
        </p:nvSpPr>
        <p:spPr bwMode="auto">
          <a:xfrm rot="-20477860">
            <a:off x="1066800" y="1295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  <a:latin typeface="Comic Sans MS" pitchFamily="66" charset="0"/>
              </a:rPr>
              <a:t>Advocacy</a:t>
            </a:r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 rot="573190">
            <a:off x="1143000" y="5486400"/>
            <a:ext cx="188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6600"/>
                </a:solidFill>
                <a:latin typeface="Comic Sans MS" pitchFamily="66" charset="0"/>
              </a:rPr>
              <a:t>Role models</a:t>
            </a:r>
          </a:p>
        </p:txBody>
      </p:sp>
      <p:sp>
        <p:nvSpPr>
          <p:cNvPr id="258055" name="Text Box 7"/>
          <p:cNvSpPr txBox="1">
            <a:spLocks noChangeArrowheads="1"/>
          </p:cNvSpPr>
          <p:nvPr/>
        </p:nvSpPr>
        <p:spPr bwMode="auto">
          <a:xfrm rot="-269583">
            <a:off x="1219200" y="21336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Comic Sans MS" pitchFamily="66" charset="0"/>
              </a:rPr>
              <a:t>Parent Partnerships</a:t>
            </a:r>
          </a:p>
        </p:txBody>
      </p:sp>
      <p:sp>
        <p:nvSpPr>
          <p:cNvPr id="258056" name="Text Box 8"/>
          <p:cNvSpPr txBox="1">
            <a:spLocks noChangeArrowheads="1"/>
          </p:cNvSpPr>
          <p:nvPr/>
        </p:nvSpPr>
        <p:spPr bwMode="auto">
          <a:xfrm rot="-361255">
            <a:off x="6248400" y="51054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Comic Sans MS" pitchFamily="66" charset="0"/>
              </a:rPr>
              <a:t>Assessment &amp; interpretation</a:t>
            </a:r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 rot="822782">
            <a:off x="6629400" y="42672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6600"/>
                </a:solidFill>
                <a:latin typeface="Comic Sans MS" pitchFamily="66" charset="0"/>
              </a:rPr>
              <a:t>Data-driven</a:t>
            </a:r>
          </a:p>
        </p:txBody>
      </p:sp>
      <p:sp>
        <p:nvSpPr>
          <p:cNvPr id="258058" name="Text Box 10"/>
          <p:cNvSpPr txBox="1">
            <a:spLocks noChangeArrowheads="1"/>
          </p:cNvSpPr>
          <p:nvPr/>
        </p:nvSpPr>
        <p:spPr bwMode="auto">
          <a:xfrm rot="20266436">
            <a:off x="6248400" y="2514600"/>
            <a:ext cx="2057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  <a:latin typeface="Comic Sans MS" pitchFamily="66" charset="0"/>
              </a:rPr>
              <a:t>Amplification &amp; assistive listening devices</a:t>
            </a:r>
          </a:p>
        </p:txBody>
      </p:sp>
      <p:sp>
        <p:nvSpPr>
          <p:cNvPr id="258059" name="Text Box 11"/>
          <p:cNvSpPr txBox="1">
            <a:spLocks noChangeArrowheads="1"/>
          </p:cNvSpPr>
          <p:nvPr/>
        </p:nvSpPr>
        <p:spPr bwMode="auto">
          <a:xfrm rot="-21181271">
            <a:off x="6629400" y="1676400"/>
            <a:ext cx="2055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6600"/>
                </a:solidFill>
                <a:latin typeface="Comic Sans MS" pitchFamily="66" charset="0"/>
              </a:rPr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175695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562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CO Deaf Ed Reform Activities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>
            <a:normAutofit lnSpcReduction="10000"/>
          </a:bodyPr>
          <a:lstStyle/>
          <a:p>
            <a:pPr marL="457200" lvl="1" indent="-228600">
              <a:buNone/>
            </a:pPr>
            <a:r>
              <a:rPr lang="en-US" dirty="0" smtClean="0"/>
              <a:t>Phase </a:t>
            </a:r>
            <a:r>
              <a:rPr lang="en-US" dirty="0"/>
              <a:t>I. Blueprint for Closing the </a:t>
            </a:r>
            <a:r>
              <a:rPr lang="en-US" dirty="0" smtClean="0"/>
              <a:t>Gap</a:t>
            </a:r>
          </a:p>
          <a:p>
            <a:pPr marL="858838" lvl="1" indent="-401638">
              <a:buNone/>
            </a:pPr>
            <a:r>
              <a:rPr lang="en-US" dirty="0"/>
              <a:t>	</a:t>
            </a:r>
            <a:r>
              <a:rPr lang="en-US" dirty="0" smtClean="0"/>
              <a:t>[2000-01 to 2001-02]</a:t>
            </a:r>
            <a:endParaRPr lang="en-US" dirty="0"/>
          </a:p>
          <a:p>
            <a:pPr marL="908050" lvl="1" indent="-444500">
              <a:buNone/>
              <a:tabLst>
                <a:tab pos="576263" algn="l"/>
                <a:tab pos="969963" algn="l"/>
              </a:tabLst>
            </a:pPr>
            <a:endParaRPr lang="en-US" dirty="0" smtClean="0"/>
          </a:p>
          <a:p>
            <a:pPr marL="3543300" lvl="1" indent="-342900">
              <a:buNone/>
              <a:tabLst>
                <a:tab pos="576263" algn="l"/>
                <a:tab pos="969963" algn="l"/>
              </a:tabLst>
            </a:pPr>
            <a:endParaRPr lang="en-US" dirty="0" smtClean="0"/>
          </a:p>
          <a:p>
            <a:pPr marL="3543300" lvl="1" indent="-342900">
              <a:buNone/>
              <a:tabLst>
                <a:tab pos="576263" algn="l"/>
                <a:tab pos="969963" algn="l"/>
              </a:tabLst>
            </a:pPr>
            <a:r>
              <a:rPr lang="en-US" dirty="0" smtClean="0"/>
              <a:t>Phase </a:t>
            </a:r>
            <a:r>
              <a:rPr lang="en-US" dirty="0"/>
              <a:t>II. Quality Standards, Accountability, Funding </a:t>
            </a:r>
            <a:r>
              <a:rPr lang="en-US" dirty="0" smtClean="0"/>
              <a:t>Options [2002-03] </a:t>
            </a:r>
            <a:endParaRPr lang="en-US" dirty="0"/>
          </a:p>
          <a:p>
            <a:pPr marL="908050" lvl="1" indent="-444500">
              <a:buNone/>
            </a:pPr>
            <a:endParaRPr lang="en-US" dirty="0" smtClean="0"/>
          </a:p>
          <a:p>
            <a:pPr marL="3543300" lvl="1" indent="-393700" defTabSz="3606800">
              <a:buNone/>
            </a:pPr>
            <a:r>
              <a:rPr lang="en-US" dirty="0" smtClean="0"/>
              <a:t>Phase </a:t>
            </a:r>
            <a:r>
              <a:rPr lang="en-US" dirty="0"/>
              <a:t>III. </a:t>
            </a:r>
            <a:r>
              <a:rPr lang="en-US" dirty="0" smtClean="0"/>
              <a:t>Pilots (Pikes Peak, &amp; Western Slope), </a:t>
            </a:r>
            <a:r>
              <a:rPr lang="en-US" dirty="0"/>
              <a:t>Statewide Assessment on Quality </a:t>
            </a:r>
            <a:r>
              <a:rPr lang="en-US" dirty="0" smtClean="0"/>
              <a:t>Indicators [2003-04 to 2005-06]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0"/>
            <a:ext cx="271662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2709863" cy="35025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7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2" name="Picture 2" descr="state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505825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429000" y="4724400"/>
            <a:ext cx="571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25</a:t>
            </a:r>
            <a:endParaRPr lang="en-US">
              <a:latin typeface="Arial" charset="0"/>
            </a:endParaRP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1524000" y="3429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49</a:t>
            </a:r>
            <a:endParaRPr lang="en-US">
              <a:latin typeface="Arial" charset="0"/>
            </a:endParaRP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2286000" y="18288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cs typeface="Times New Roman" pitchFamily="18" charset="0"/>
              </a:rPr>
              <a:t>35</a:t>
            </a:r>
            <a:endParaRPr lang="en-US" b="1">
              <a:latin typeface="Arial" charset="0"/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6477000" y="4648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61</a:t>
            </a:r>
            <a:endParaRPr lang="en-US">
              <a:latin typeface="Arial" charset="0"/>
            </a:endParaRPr>
          </a:p>
        </p:txBody>
      </p:sp>
      <p:sp>
        <p:nvSpPr>
          <p:cNvPr id="286727" name="Text Box 7"/>
          <p:cNvSpPr txBox="1">
            <a:spLocks noChangeArrowheads="1"/>
          </p:cNvSpPr>
          <p:nvPr/>
        </p:nvSpPr>
        <p:spPr bwMode="auto">
          <a:xfrm>
            <a:off x="4914900" y="3657600"/>
            <a:ext cx="914400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cs typeface="Times New Roman" pitchFamily="18" charset="0"/>
              </a:rPr>
              <a:t>CSDB</a:t>
            </a:r>
            <a:endParaRPr lang="en-US" sz="1100">
              <a:latin typeface="Arial" charset="0"/>
            </a:endParaRPr>
          </a:p>
          <a:p>
            <a:pPr algn="ctr"/>
            <a:r>
              <a:rPr lang="en-US" b="1">
                <a:latin typeface="Arial" charset="0"/>
                <a:cs typeface="Times New Roman" pitchFamily="18" charset="0"/>
              </a:rPr>
              <a:t>139</a:t>
            </a:r>
            <a:endParaRPr lang="en-US">
              <a:latin typeface="Arial" charset="0"/>
            </a:endParaRPr>
          </a:p>
        </p:txBody>
      </p:sp>
      <p:sp>
        <p:nvSpPr>
          <p:cNvPr id="286728" name="Text Box 8"/>
          <p:cNvSpPr txBox="1">
            <a:spLocks noChangeArrowheads="1"/>
          </p:cNvSpPr>
          <p:nvPr/>
        </p:nvSpPr>
        <p:spPr bwMode="auto">
          <a:xfrm>
            <a:off x="5029200" y="29718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172</a:t>
            </a:r>
            <a:endParaRPr lang="en-US">
              <a:latin typeface="Arial" charset="0"/>
            </a:endParaRPr>
          </a:p>
        </p:txBody>
      </p:sp>
      <p:sp>
        <p:nvSpPr>
          <p:cNvPr id="286729" name="Text Box 9"/>
          <p:cNvSpPr txBox="1">
            <a:spLocks noChangeArrowheads="1"/>
          </p:cNvSpPr>
          <p:nvPr/>
        </p:nvSpPr>
        <p:spPr bwMode="auto">
          <a:xfrm>
            <a:off x="4724400" y="2133600"/>
            <a:ext cx="6858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787</a:t>
            </a:r>
            <a:endParaRPr lang="en-US">
              <a:latin typeface="Arial" charset="0"/>
            </a:endParaRPr>
          </a:p>
        </p:txBody>
      </p:sp>
      <p:sp>
        <p:nvSpPr>
          <p:cNvPr id="286730" name="Text Box 10"/>
          <p:cNvSpPr txBox="1">
            <a:spLocks noChangeArrowheads="1"/>
          </p:cNvSpPr>
          <p:nvPr/>
        </p:nvSpPr>
        <p:spPr bwMode="auto">
          <a:xfrm>
            <a:off x="5257800" y="1143000"/>
            <a:ext cx="571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154</a:t>
            </a:r>
            <a:endParaRPr lang="en-US" b="1">
              <a:latin typeface="Arial" charset="0"/>
            </a:endParaRPr>
          </a:p>
        </p:txBody>
      </p:sp>
      <p:sp>
        <p:nvSpPr>
          <p:cNvPr id="286731" name="Text Box 11"/>
          <p:cNvSpPr txBox="1">
            <a:spLocks noChangeArrowheads="1"/>
          </p:cNvSpPr>
          <p:nvPr/>
        </p:nvSpPr>
        <p:spPr bwMode="auto">
          <a:xfrm>
            <a:off x="7239000" y="25908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600" b="1">
              <a:latin typeface="Arial" charset="0"/>
              <a:cs typeface="Times New Roman" pitchFamily="18" charset="0"/>
            </a:endParaRPr>
          </a:p>
          <a:p>
            <a:r>
              <a:rPr lang="en-US" b="1">
                <a:latin typeface="Arial" charset="0"/>
                <a:cs typeface="Times New Roman" pitchFamily="18" charset="0"/>
              </a:rPr>
              <a:t>19</a:t>
            </a:r>
            <a:endParaRPr lang="en-US">
              <a:latin typeface="Arial" charset="0"/>
            </a:endParaRPr>
          </a:p>
        </p:txBody>
      </p:sp>
      <p:sp>
        <p:nvSpPr>
          <p:cNvPr id="286732" name="Text Box 12"/>
          <p:cNvSpPr txBox="1">
            <a:spLocks noChangeArrowheads="1"/>
          </p:cNvSpPr>
          <p:nvPr/>
        </p:nvSpPr>
        <p:spPr bwMode="auto">
          <a:xfrm>
            <a:off x="1295400" y="5638800"/>
            <a:ext cx="6400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z="2400" b="1"/>
              <a:t>Proposed Regional Program Model</a:t>
            </a:r>
          </a:p>
          <a:p>
            <a:pPr eaLnBrk="1" hangingPunct="1"/>
            <a:r>
              <a:rPr lang="en-US" b="1"/>
              <a:t>CSDB Satellite Offices (Greeley, Denver, Glenwood Springs, Pueblo)</a:t>
            </a:r>
          </a:p>
        </p:txBody>
      </p:sp>
      <p:sp>
        <p:nvSpPr>
          <p:cNvPr id="286733" name="Rectangle 13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4" name="Rectangle 14"/>
          <p:cNvSpPr>
            <a:spLocks noChangeArrowheads="1"/>
          </p:cNvSpPr>
          <p:nvPr/>
        </p:nvSpPr>
        <p:spPr bwMode="auto">
          <a:xfrm>
            <a:off x="0" y="5667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86735" name="Line 15"/>
          <p:cNvSpPr>
            <a:spLocks noChangeShapeType="1"/>
          </p:cNvSpPr>
          <p:nvPr/>
        </p:nvSpPr>
        <p:spPr bwMode="auto">
          <a:xfrm flipV="1">
            <a:off x="57912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6" name="AutoShape 16"/>
          <p:cNvSpPr>
            <a:spLocks noChangeArrowheads="1"/>
          </p:cNvSpPr>
          <p:nvPr/>
        </p:nvSpPr>
        <p:spPr bwMode="auto">
          <a:xfrm>
            <a:off x="4876800" y="1981200"/>
            <a:ext cx="304800" cy="228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37" name="AutoShape 17"/>
          <p:cNvSpPr>
            <a:spLocks noChangeArrowheads="1"/>
          </p:cNvSpPr>
          <p:nvPr/>
        </p:nvSpPr>
        <p:spPr bwMode="auto">
          <a:xfrm>
            <a:off x="5029200" y="1295400"/>
            <a:ext cx="304800" cy="228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38" name="AutoShape 18"/>
          <p:cNvSpPr>
            <a:spLocks noChangeArrowheads="1"/>
          </p:cNvSpPr>
          <p:nvPr/>
        </p:nvSpPr>
        <p:spPr bwMode="auto">
          <a:xfrm>
            <a:off x="2438400" y="2286000"/>
            <a:ext cx="304800" cy="228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39" name="AutoShape 19"/>
          <p:cNvSpPr>
            <a:spLocks noChangeArrowheads="1"/>
          </p:cNvSpPr>
          <p:nvPr/>
        </p:nvSpPr>
        <p:spPr bwMode="auto">
          <a:xfrm>
            <a:off x="5791200" y="4038600"/>
            <a:ext cx="304800" cy="228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42" name="AutoShape 22"/>
          <p:cNvSpPr>
            <a:spLocks noChangeArrowheads="1"/>
          </p:cNvSpPr>
          <p:nvPr/>
        </p:nvSpPr>
        <p:spPr bwMode="auto">
          <a:xfrm>
            <a:off x="914400" y="6172200"/>
            <a:ext cx="304800" cy="228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sz="4000" b="1"/>
              <a:t>Satellite Office Staff/Responsibilities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5334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Staff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Regional Administrator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CO-Hear Coordinator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Parent Liaison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Service Providers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Mental health counselors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Transition coordinator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Consultants/Coaches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Educational Interpreting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Sign Language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Oral Communication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New and continuing teacher support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Other related services support</a:t>
            </a:r>
          </a:p>
          <a:p>
            <a:pPr lvl="1"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  <p:sp>
        <p:nvSpPr>
          <p:cNvPr id="287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Responsibilities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000" dirty="0"/>
              <a:t>Administration and supervision of service providers (TOD, Educational interpreters)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Direct services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Consultation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Mentor/coaching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Parent support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1139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5603</TotalTime>
  <Words>1622</Words>
  <Application>Microsoft Office PowerPoint</Application>
  <PresentationFormat>On-screen Show (4:3)</PresentationFormat>
  <Paragraphs>392</Paragraphs>
  <Slides>24</Slides>
  <Notes>13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Slide</vt:lpstr>
      <vt:lpstr>Educating Deaf and Hard of Hearing Children in Colorado: Reflections</vt:lpstr>
      <vt:lpstr>PowerPoint Presentation</vt:lpstr>
      <vt:lpstr>PowerPoint Presentation</vt:lpstr>
      <vt:lpstr>PowerPoint Presentation</vt:lpstr>
      <vt:lpstr>Colorado Legislation</vt:lpstr>
      <vt:lpstr>PowerPoint Presentation</vt:lpstr>
      <vt:lpstr>CO Deaf Ed Reform Activities  </vt:lpstr>
      <vt:lpstr>PowerPoint Presentation</vt:lpstr>
      <vt:lpstr>Satellite Office Staff/Responsibilities</vt:lpstr>
      <vt:lpstr>PowerPoint Presentation</vt:lpstr>
      <vt:lpstr>State Delivery Systems for Students who are Deaf and Hard of Hearing</vt:lpstr>
      <vt:lpstr> IDEA Part C    IDEA Part B    </vt:lpstr>
      <vt:lpstr> IDEA Part C    IDEA Part B    </vt:lpstr>
      <vt:lpstr>1a – ASDB: School for the Deaf  with Satellite Day School, Regional Cooperatives and EI</vt:lpstr>
      <vt:lpstr>1b – UTAH: School for the Deaf  with EI, Residential, Day School, Magnet, Outreach Services</vt:lpstr>
      <vt:lpstr>   IDEA Part C      IDEA Part B    </vt:lpstr>
      <vt:lpstr>PA: Department of Education, Regional Co-ops</vt:lpstr>
      <vt:lpstr>   IDEA Part C      IDEA Part B    </vt:lpstr>
      <vt:lpstr>3a – CO: Shared Models</vt:lpstr>
      <vt:lpstr>3b – TX: Shared Models</vt:lpstr>
      <vt:lpstr>   IDEA Part C      IDEA Part B    </vt:lpstr>
      <vt:lpstr>4a – WA: Statewide Center </vt:lpstr>
      <vt:lpstr>4b – NH: Statewide Center  (no school for the deaf)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Delivery Systems for Students who are Deaf and Hard of Hearing</dc:title>
  <dc:creator>cherylexperi</dc:creator>
  <cp:lastModifiedBy>tardis10</cp:lastModifiedBy>
  <cp:revision>203</cp:revision>
  <dcterms:created xsi:type="dcterms:W3CDTF">2009-04-20T22:55:26Z</dcterms:created>
  <dcterms:modified xsi:type="dcterms:W3CDTF">2013-02-21T18:39:55Z</dcterms:modified>
</cp:coreProperties>
</file>